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3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4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60" r:id="rId2"/>
    <p:sldId id="297" r:id="rId3"/>
    <p:sldId id="266" r:id="rId4"/>
    <p:sldId id="267" r:id="rId5"/>
    <p:sldId id="257" r:id="rId6"/>
    <p:sldId id="258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8" r:id="rId20"/>
    <p:sldId id="287" r:id="rId21"/>
    <p:sldId id="291" r:id="rId22"/>
    <p:sldId id="289" r:id="rId23"/>
    <p:sldId id="290" r:id="rId24"/>
    <p:sldId id="292" r:id="rId25"/>
    <p:sldId id="293" r:id="rId26"/>
    <p:sldId id="294" r:id="rId27"/>
    <p:sldId id="269" r:id="rId28"/>
    <p:sldId id="259" r:id="rId29"/>
    <p:sldId id="270" r:id="rId30"/>
    <p:sldId id="262" r:id="rId31"/>
    <p:sldId id="271" r:id="rId32"/>
    <p:sldId id="263" r:id="rId33"/>
    <p:sldId id="272" r:id="rId34"/>
    <p:sldId id="265" r:id="rId35"/>
    <p:sldId id="273" r:id="rId36"/>
    <p:sldId id="261" r:id="rId3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99"/>
    <a:srgbClr val="FFCC00"/>
    <a:srgbClr val="619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4633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50C4BC-3B19-4F94-A450-177825BBA70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325E963-3A0F-497D-91CD-9142F11E8FE6}">
      <dgm:prSet phldrT="[Texto]"/>
      <dgm:spPr/>
      <dgm:t>
        <a:bodyPr/>
        <a:lstStyle/>
        <a:p>
          <a:r>
            <a:rPr lang="es-CO" dirty="0"/>
            <a:t>Análisis del contexto</a:t>
          </a:r>
        </a:p>
      </dgm:t>
    </dgm:pt>
    <dgm:pt modelId="{4B315EA0-7BDD-429B-BE39-4783752CAE73}" type="parTrans" cxnId="{BF8B064F-C961-4565-9510-4A58179AE42C}">
      <dgm:prSet/>
      <dgm:spPr/>
      <dgm:t>
        <a:bodyPr/>
        <a:lstStyle/>
        <a:p>
          <a:endParaRPr lang="es-CO"/>
        </a:p>
      </dgm:t>
    </dgm:pt>
    <dgm:pt modelId="{F5630169-BCB0-49A3-B036-D63DE01B47D4}" type="sibTrans" cxnId="{BF8B064F-C961-4565-9510-4A58179AE42C}">
      <dgm:prSet/>
      <dgm:spPr/>
      <dgm:t>
        <a:bodyPr/>
        <a:lstStyle/>
        <a:p>
          <a:endParaRPr lang="es-CO"/>
        </a:p>
      </dgm:t>
    </dgm:pt>
    <dgm:pt modelId="{D7C73DCE-A076-4837-8745-293B13565F00}">
      <dgm:prSet phldrT="[Texto]"/>
      <dgm:spPr/>
      <dgm:t>
        <a:bodyPr/>
        <a:lstStyle/>
        <a:p>
          <a:r>
            <a:rPr lang="es-CO" dirty="0"/>
            <a:t>Objetivos y planes</a:t>
          </a:r>
        </a:p>
      </dgm:t>
    </dgm:pt>
    <dgm:pt modelId="{C0ADC5B1-7FE0-4FF0-969C-ED5D231C29BC}" type="parTrans" cxnId="{BAFB9CC7-545D-49E2-B863-19C1A1390896}">
      <dgm:prSet/>
      <dgm:spPr/>
      <dgm:t>
        <a:bodyPr/>
        <a:lstStyle/>
        <a:p>
          <a:endParaRPr lang="es-CO"/>
        </a:p>
      </dgm:t>
    </dgm:pt>
    <dgm:pt modelId="{FEFAC7F0-3B79-426A-89A2-685771DD3FED}" type="sibTrans" cxnId="{BAFB9CC7-545D-49E2-B863-19C1A1390896}">
      <dgm:prSet/>
      <dgm:spPr/>
      <dgm:t>
        <a:bodyPr/>
        <a:lstStyle/>
        <a:p>
          <a:endParaRPr lang="es-CO"/>
        </a:p>
      </dgm:t>
    </dgm:pt>
    <dgm:pt modelId="{553304AE-2913-44E4-9C4F-A9792DD4E9DC}">
      <dgm:prSet phldrT="[Texto]"/>
      <dgm:spPr/>
      <dgm:t>
        <a:bodyPr/>
        <a:lstStyle/>
        <a:p>
          <a:r>
            <a:rPr lang="es-CO" dirty="0" err="1"/>
            <a:t>RyO</a:t>
          </a:r>
          <a:endParaRPr lang="es-CO" dirty="0"/>
        </a:p>
      </dgm:t>
    </dgm:pt>
    <dgm:pt modelId="{46609D39-AEA9-46B9-9549-AF4E37DCCDE7}" type="parTrans" cxnId="{F2EC3D55-3C81-46DE-8475-5384BC3C76AC}">
      <dgm:prSet/>
      <dgm:spPr/>
      <dgm:t>
        <a:bodyPr/>
        <a:lstStyle/>
        <a:p>
          <a:endParaRPr lang="es-CO"/>
        </a:p>
      </dgm:t>
    </dgm:pt>
    <dgm:pt modelId="{0C9F67AE-5BCF-4E4B-82B8-838443A3F8B4}" type="sibTrans" cxnId="{F2EC3D55-3C81-46DE-8475-5384BC3C76AC}">
      <dgm:prSet/>
      <dgm:spPr/>
      <dgm:t>
        <a:bodyPr/>
        <a:lstStyle/>
        <a:p>
          <a:endParaRPr lang="es-CO"/>
        </a:p>
      </dgm:t>
    </dgm:pt>
    <dgm:pt modelId="{F35796E3-9A73-41D4-8FA9-46D0ED5E3A15}" type="pres">
      <dgm:prSet presAssocID="{FB50C4BC-3B19-4F94-A450-177825BBA70C}" presName="arrowDiagram" presStyleCnt="0">
        <dgm:presLayoutVars>
          <dgm:chMax val="5"/>
          <dgm:dir/>
          <dgm:resizeHandles val="exact"/>
        </dgm:presLayoutVars>
      </dgm:prSet>
      <dgm:spPr/>
    </dgm:pt>
    <dgm:pt modelId="{FA814B8F-D10B-4965-A38D-3D24B2F2BDCC}" type="pres">
      <dgm:prSet presAssocID="{FB50C4BC-3B19-4F94-A450-177825BBA70C}" presName="arrow" presStyleLbl="bgShp" presStyleIdx="0" presStyleCnt="1"/>
      <dgm:spPr>
        <a:solidFill>
          <a:schemeClr val="accent6">
            <a:lumMod val="60000"/>
            <a:lumOff val="40000"/>
          </a:schemeClr>
        </a:solidFill>
      </dgm:spPr>
    </dgm:pt>
    <dgm:pt modelId="{D85A5057-B04A-4CF7-8508-3EC54A7C4F82}" type="pres">
      <dgm:prSet presAssocID="{FB50C4BC-3B19-4F94-A450-177825BBA70C}" presName="arrowDiagram3" presStyleCnt="0"/>
      <dgm:spPr/>
    </dgm:pt>
    <dgm:pt modelId="{861552CD-B5FA-47E1-B449-696FCA960CC8}" type="pres">
      <dgm:prSet presAssocID="{7325E963-3A0F-497D-91CD-9142F11E8FE6}" presName="bullet3a" presStyleLbl="node1" presStyleIdx="0" presStyleCnt="3"/>
      <dgm:spPr>
        <a:solidFill>
          <a:schemeClr val="accent4">
            <a:lumMod val="40000"/>
            <a:lumOff val="60000"/>
          </a:schemeClr>
        </a:solidFill>
      </dgm:spPr>
    </dgm:pt>
    <dgm:pt modelId="{0109DEA7-52D4-434E-BC82-DD21DB02DA13}" type="pres">
      <dgm:prSet presAssocID="{7325E963-3A0F-497D-91CD-9142F11E8FE6}" presName="textBox3a" presStyleLbl="revTx" presStyleIdx="0" presStyleCnt="3">
        <dgm:presLayoutVars>
          <dgm:bulletEnabled val="1"/>
        </dgm:presLayoutVars>
      </dgm:prSet>
      <dgm:spPr/>
    </dgm:pt>
    <dgm:pt modelId="{D0ABE2E1-E5AE-40C3-93B3-F85F4EEC06F1}" type="pres">
      <dgm:prSet presAssocID="{553304AE-2913-44E4-9C4F-A9792DD4E9DC}" presName="bullet3b" presStyleLbl="node1" presStyleIdx="1" presStyleCnt="3"/>
      <dgm:spPr>
        <a:solidFill>
          <a:srgbClr val="FFFFCC"/>
        </a:solidFill>
      </dgm:spPr>
    </dgm:pt>
    <dgm:pt modelId="{000DB0A8-AE92-432B-A09A-11A3CE6F83BA}" type="pres">
      <dgm:prSet presAssocID="{553304AE-2913-44E4-9C4F-A9792DD4E9DC}" presName="textBox3b" presStyleLbl="revTx" presStyleIdx="1" presStyleCnt="3">
        <dgm:presLayoutVars>
          <dgm:bulletEnabled val="1"/>
        </dgm:presLayoutVars>
      </dgm:prSet>
      <dgm:spPr/>
    </dgm:pt>
    <dgm:pt modelId="{1F3666DD-21D7-41B8-98EE-FFE7D36E188D}" type="pres">
      <dgm:prSet presAssocID="{D7C73DCE-A076-4837-8745-293B13565F00}" presName="bullet3c" presStyleLbl="node1" presStyleIdx="2" presStyleCnt="3"/>
      <dgm:spPr>
        <a:solidFill>
          <a:schemeClr val="accent2">
            <a:lumMod val="40000"/>
            <a:lumOff val="60000"/>
          </a:schemeClr>
        </a:solidFill>
      </dgm:spPr>
    </dgm:pt>
    <dgm:pt modelId="{6CBD4540-589C-442E-B47A-07A982B92064}" type="pres">
      <dgm:prSet presAssocID="{D7C73DCE-A076-4837-8745-293B13565F00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60CE430C-925F-4602-8B55-81C3F26EBA3C}" type="presOf" srcId="{FB50C4BC-3B19-4F94-A450-177825BBA70C}" destId="{F35796E3-9A73-41D4-8FA9-46D0ED5E3A15}" srcOrd="0" destOrd="0" presId="urn:microsoft.com/office/officeart/2005/8/layout/arrow2"/>
    <dgm:cxn modelId="{BF8B064F-C961-4565-9510-4A58179AE42C}" srcId="{FB50C4BC-3B19-4F94-A450-177825BBA70C}" destId="{7325E963-3A0F-497D-91CD-9142F11E8FE6}" srcOrd="0" destOrd="0" parTransId="{4B315EA0-7BDD-429B-BE39-4783752CAE73}" sibTransId="{F5630169-BCB0-49A3-B036-D63DE01B47D4}"/>
    <dgm:cxn modelId="{F8F5D652-6CC8-4400-A2EF-3E0D3922608A}" type="presOf" srcId="{D7C73DCE-A076-4837-8745-293B13565F00}" destId="{6CBD4540-589C-442E-B47A-07A982B92064}" srcOrd="0" destOrd="0" presId="urn:microsoft.com/office/officeart/2005/8/layout/arrow2"/>
    <dgm:cxn modelId="{F2EC3D55-3C81-46DE-8475-5384BC3C76AC}" srcId="{FB50C4BC-3B19-4F94-A450-177825BBA70C}" destId="{553304AE-2913-44E4-9C4F-A9792DD4E9DC}" srcOrd="1" destOrd="0" parTransId="{46609D39-AEA9-46B9-9549-AF4E37DCCDE7}" sibTransId="{0C9F67AE-5BCF-4E4B-82B8-838443A3F8B4}"/>
    <dgm:cxn modelId="{737D46AF-9300-46B0-982A-C4BC9C1AA8B6}" type="presOf" srcId="{7325E963-3A0F-497D-91CD-9142F11E8FE6}" destId="{0109DEA7-52D4-434E-BC82-DD21DB02DA13}" srcOrd="0" destOrd="0" presId="urn:microsoft.com/office/officeart/2005/8/layout/arrow2"/>
    <dgm:cxn modelId="{BAFB9CC7-545D-49E2-B863-19C1A1390896}" srcId="{FB50C4BC-3B19-4F94-A450-177825BBA70C}" destId="{D7C73DCE-A076-4837-8745-293B13565F00}" srcOrd="2" destOrd="0" parTransId="{C0ADC5B1-7FE0-4FF0-969C-ED5D231C29BC}" sibTransId="{FEFAC7F0-3B79-426A-89A2-685771DD3FED}"/>
    <dgm:cxn modelId="{FB9584E7-FDE2-4535-9E3A-E3541BB28B12}" type="presOf" srcId="{553304AE-2913-44E4-9C4F-A9792DD4E9DC}" destId="{000DB0A8-AE92-432B-A09A-11A3CE6F83BA}" srcOrd="0" destOrd="0" presId="urn:microsoft.com/office/officeart/2005/8/layout/arrow2"/>
    <dgm:cxn modelId="{7EA40896-71C9-4C06-B895-C3C59BC80426}" type="presParOf" srcId="{F35796E3-9A73-41D4-8FA9-46D0ED5E3A15}" destId="{FA814B8F-D10B-4965-A38D-3D24B2F2BDCC}" srcOrd="0" destOrd="0" presId="urn:microsoft.com/office/officeart/2005/8/layout/arrow2"/>
    <dgm:cxn modelId="{5D7C8B7D-F0E7-4A2C-AD40-49AB6A303328}" type="presParOf" srcId="{F35796E3-9A73-41D4-8FA9-46D0ED5E3A15}" destId="{D85A5057-B04A-4CF7-8508-3EC54A7C4F82}" srcOrd="1" destOrd="0" presId="urn:microsoft.com/office/officeart/2005/8/layout/arrow2"/>
    <dgm:cxn modelId="{BAC479AB-606A-46A0-976C-835A226356DC}" type="presParOf" srcId="{D85A5057-B04A-4CF7-8508-3EC54A7C4F82}" destId="{861552CD-B5FA-47E1-B449-696FCA960CC8}" srcOrd="0" destOrd="0" presId="urn:microsoft.com/office/officeart/2005/8/layout/arrow2"/>
    <dgm:cxn modelId="{C572E7C4-0BE6-45C8-A1F9-84BDCC8B728B}" type="presParOf" srcId="{D85A5057-B04A-4CF7-8508-3EC54A7C4F82}" destId="{0109DEA7-52D4-434E-BC82-DD21DB02DA13}" srcOrd="1" destOrd="0" presId="urn:microsoft.com/office/officeart/2005/8/layout/arrow2"/>
    <dgm:cxn modelId="{699F8F4C-BB6A-4FB9-A9F6-0AF3618A5CEF}" type="presParOf" srcId="{D85A5057-B04A-4CF7-8508-3EC54A7C4F82}" destId="{D0ABE2E1-E5AE-40C3-93B3-F85F4EEC06F1}" srcOrd="2" destOrd="0" presId="urn:microsoft.com/office/officeart/2005/8/layout/arrow2"/>
    <dgm:cxn modelId="{D37A3236-D877-466D-BCBD-6E13706B27B8}" type="presParOf" srcId="{D85A5057-B04A-4CF7-8508-3EC54A7C4F82}" destId="{000DB0A8-AE92-432B-A09A-11A3CE6F83BA}" srcOrd="3" destOrd="0" presId="urn:microsoft.com/office/officeart/2005/8/layout/arrow2"/>
    <dgm:cxn modelId="{4BC9B6A8-F709-474C-8F25-845A1DC5BE11}" type="presParOf" srcId="{D85A5057-B04A-4CF7-8508-3EC54A7C4F82}" destId="{1F3666DD-21D7-41B8-98EE-FFE7D36E188D}" srcOrd="4" destOrd="0" presId="urn:microsoft.com/office/officeart/2005/8/layout/arrow2"/>
    <dgm:cxn modelId="{8491AA49-821C-4941-8933-E245BCCD78D3}" type="presParOf" srcId="{D85A5057-B04A-4CF7-8508-3EC54A7C4F82}" destId="{6CBD4540-589C-442E-B47A-07A982B9206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C3C029-2863-480E-ADDF-119808342A26}" type="doc">
      <dgm:prSet loTypeId="urn:microsoft.com/office/officeart/2005/8/layout/radial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C94D239-259E-41C4-9EB6-37F6498A769A}">
      <dgm:prSet phldrT="[Texto]" custT="1"/>
      <dgm:spPr>
        <a:solidFill>
          <a:schemeClr val="accent5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O" sz="2000" b="1" dirty="0"/>
            <a:t>Factor Operativo</a:t>
          </a:r>
        </a:p>
      </dgm:t>
    </dgm:pt>
    <dgm:pt modelId="{5848BB78-FF8A-4288-A54D-BBB4D80EF21B}" type="parTrans" cxnId="{AE1A0F35-674D-49C0-B20E-033E56E04B44}">
      <dgm:prSet/>
      <dgm:spPr/>
      <dgm:t>
        <a:bodyPr/>
        <a:lstStyle/>
        <a:p>
          <a:endParaRPr lang="es-CO" sz="2000" b="1"/>
        </a:p>
      </dgm:t>
    </dgm:pt>
    <dgm:pt modelId="{C135EA06-6526-48DF-B065-536FE0526351}" type="sibTrans" cxnId="{AE1A0F35-674D-49C0-B20E-033E56E04B44}">
      <dgm:prSet/>
      <dgm:spPr/>
      <dgm:t>
        <a:bodyPr/>
        <a:lstStyle/>
        <a:p>
          <a:endParaRPr lang="es-CO" sz="2000" b="1"/>
        </a:p>
      </dgm:t>
    </dgm:pt>
    <dgm:pt modelId="{13634AA0-BA9E-415E-A772-EA401EBABE0A}">
      <dgm:prSet phldrT="[Texto]" custT="1"/>
      <dgm:spPr>
        <a:solidFill>
          <a:schemeClr val="accent2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O" sz="2000" b="1" dirty="0"/>
            <a:t>Factor  Financiero</a:t>
          </a:r>
        </a:p>
      </dgm:t>
    </dgm:pt>
    <dgm:pt modelId="{7DC98630-8F52-4F82-B9B6-CF40F7EDED0E}" type="parTrans" cxnId="{30250178-3130-4E14-9526-47E73D7E8276}">
      <dgm:prSet/>
      <dgm:spPr/>
      <dgm:t>
        <a:bodyPr/>
        <a:lstStyle/>
        <a:p>
          <a:endParaRPr lang="es-CO" sz="2000" b="1"/>
        </a:p>
      </dgm:t>
    </dgm:pt>
    <dgm:pt modelId="{328DDBDA-5175-4BF6-BF87-C6454D97C6D4}" type="sibTrans" cxnId="{30250178-3130-4E14-9526-47E73D7E8276}">
      <dgm:prSet/>
      <dgm:spPr/>
      <dgm:t>
        <a:bodyPr/>
        <a:lstStyle/>
        <a:p>
          <a:endParaRPr lang="es-CO" sz="2000" b="1"/>
        </a:p>
      </dgm:t>
    </dgm:pt>
    <dgm:pt modelId="{FC8E86E2-CA7B-4E9A-B8BE-0BC6786635AD}">
      <dgm:prSet phldrT="[Texto]" custT="1"/>
      <dgm:spPr>
        <a:solidFill>
          <a:schemeClr val="accent4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O" sz="2000" b="1" dirty="0"/>
            <a:t>Factor Estratégico</a:t>
          </a:r>
        </a:p>
      </dgm:t>
    </dgm:pt>
    <dgm:pt modelId="{211DE5AC-0A8A-4F90-A35F-DD58DCD8BF16}" type="parTrans" cxnId="{8BC39E79-A9B9-4523-BBC0-418735FB11CC}">
      <dgm:prSet/>
      <dgm:spPr/>
      <dgm:t>
        <a:bodyPr/>
        <a:lstStyle/>
        <a:p>
          <a:endParaRPr lang="es-CO" sz="2000" b="1"/>
        </a:p>
      </dgm:t>
    </dgm:pt>
    <dgm:pt modelId="{7CF93E40-85D2-407E-9793-36C18DAC4637}" type="sibTrans" cxnId="{8BC39E79-A9B9-4523-BBC0-418735FB11CC}">
      <dgm:prSet/>
      <dgm:spPr/>
      <dgm:t>
        <a:bodyPr/>
        <a:lstStyle/>
        <a:p>
          <a:endParaRPr lang="es-CO" sz="2000" b="1"/>
        </a:p>
      </dgm:t>
    </dgm:pt>
    <dgm:pt modelId="{10EDD033-85F6-4B87-A22F-CD5304030BBD}">
      <dgm:prSet phldrT="[Texto]" custT="1"/>
      <dgm:spPr>
        <a:solidFill>
          <a:schemeClr val="accent6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O" sz="2000" b="1" dirty="0"/>
            <a:t>Factor Talento Humano</a:t>
          </a:r>
        </a:p>
      </dgm:t>
    </dgm:pt>
    <dgm:pt modelId="{7CF097C9-1964-49BF-A309-76F5DCF45A2E}" type="parTrans" cxnId="{45A59000-6530-4F7C-8FD3-924DA195CBFD}">
      <dgm:prSet/>
      <dgm:spPr/>
      <dgm:t>
        <a:bodyPr/>
        <a:lstStyle/>
        <a:p>
          <a:endParaRPr lang="es-CO" sz="2000" b="1"/>
        </a:p>
      </dgm:t>
    </dgm:pt>
    <dgm:pt modelId="{9FD5A550-52F3-4ED7-9B7B-7AB063F37C1E}" type="sibTrans" cxnId="{45A59000-6530-4F7C-8FD3-924DA195CBFD}">
      <dgm:prSet/>
      <dgm:spPr/>
      <dgm:t>
        <a:bodyPr/>
        <a:lstStyle/>
        <a:p>
          <a:endParaRPr lang="es-CO" sz="2000" b="1"/>
        </a:p>
      </dgm:t>
    </dgm:pt>
    <dgm:pt modelId="{33D17F0E-599C-4FB5-8857-F2443D87C1BF}">
      <dgm:prSet phldrT="[Texto]" custT="1"/>
      <dgm:spPr>
        <a:solidFill>
          <a:srgbClr val="FFFFCC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es-CO" sz="2000" b="1" dirty="0"/>
            <a:t>Factor Tecnológico</a:t>
          </a:r>
        </a:p>
      </dgm:t>
    </dgm:pt>
    <dgm:pt modelId="{A3A84058-3637-46C4-859B-2151410EAB18}" type="parTrans" cxnId="{8687D7D8-06D4-4EB2-A22B-037B4B14393F}">
      <dgm:prSet/>
      <dgm:spPr/>
      <dgm:t>
        <a:bodyPr/>
        <a:lstStyle/>
        <a:p>
          <a:endParaRPr lang="es-CO" sz="2000" b="1"/>
        </a:p>
      </dgm:t>
    </dgm:pt>
    <dgm:pt modelId="{10B54302-F2D2-4430-965E-9E2F91E2BC97}" type="sibTrans" cxnId="{8687D7D8-06D4-4EB2-A22B-037B4B14393F}">
      <dgm:prSet/>
      <dgm:spPr/>
      <dgm:t>
        <a:bodyPr/>
        <a:lstStyle/>
        <a:p>
          <a:endParaRPr lang="es-CO" sz="2000" b="1"/>
        </a:p>
      </dgm:t>
    </dgm:pt>
    <dgm:pt modelId="{8C0511CF-A052-4903-852B-101D12F9E391}">
      <dgm:prSet phldrT="[Texto]" custT="1"/>
      <dgm:spPr>
        <a:solidFill>
          <a:schemeClr val="accent3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O" sz="2000" b="1" dirty="0"/>
            <a:t>Factor  competitivo</a:t>
          </a:r>
        </a:p>
      </dgm:t>
    </dgm:pt>
    <dgm:pt modelId="{999D24F5-F38A-496A-81AA-03699480866C}" type="parTrans" cxnId="{C13E3F0C-8006-4099-855B-6A6DAA0CAA8E}">
      <dgm:prSet/>
      <dgm:spPr/>
      <dgm:t>
        <a:bodyPr/>
        <a:lstStyle/>
        <a:p>
          <a:endParaRPr lang="es-CO" sz="2000" b="1"/>
        </a:p>
      </dgm:t>
    </dgm:pt>
    <dgm:pt modelId="{AC1387A7-67FA-46C5-AA4F-644BAD235E49}" type="sibTrans" cxnId="{C13E3F0C-8006-4099-855B-6A6DAA0CAA8E}">
      <dgm:prSet/>
      <dgm:spPr/>
      <dgm:t>
        <a:bodyPr/>
        <a:lstStyle/>
        <a:p>
          <a:endParaRPr lang="es-CO" sz="2000" b="1"/>
        </a:p>
      </dgm:t>
    </dgm:pt>
    <dgm:pt modelId="{BA1908B3-E872-420C-822E-016192F1C46E}" type="pres">
      <dgm:prSet presAssocID="{E7C3C029-2863-480E-ADDF-119808342A26}" presName="composite" presStyleCnt="0">
        <dgm:presLayoutVars>
          <dgm:chMax val="1"/>
          <dgm:dir/>
          <dgm:resizeHandles val="exact"/>
        </dgm:presLayoutVars>
      </dgm:prSet>
      <dgm:spPr/>
    </dgm:pt>
    <dgm:pt modelId="{9393678C-43F4-43B2-8F55-4B710C1B309C}" type="pres">
      <dgm:prSet presAssocID="{E7C3C029-2863-480E-ADDF-119808342A26}" presName="radial" presStyleCnt="0">
        <dgm:presLayoutVars>
          <dgm:animLvl val="ctr"/>
        </dgm:presLayoutVars>
      </dgm:prSet>
      <dgm:spPr/>
    </dgm:pt>
    <dgm:pt modelId="{AA5AD847-2AE7-4EB6-BEE8-E50A64B865D1}" type="pres">
      <dgm:prSet presAssocID="{BC94D239-259E-41C4-9EB6-37F6498A769A}" presName="centerShape" presStyleLbl="vennNode1" presStyleIdx="0" presStyleCnt="6" custScaleX="73211" custScaleY="67086"/>
      <dgm:spPr/>
    </dgm:pt>
    <dgm:pt modelId="{659E330C-6709-4D33-8D39-A44FCF076128}" type="pres">
      <dgm:prSet presAssocID="{13634AA0-BA9E-415E-A772-EA401EBABE0A}" presName="node" presStyleLbl="vennNode1" presStyleIdx="1" presStyleCnt="6" custScaleX="135522" custScaleY="132848">
        <dgm:presLayoutVars>
          <dgm:bulletEnabled val="1"/>
        </dgm:presLayoutVars>
      </dgm:prSet>
      <dgm:spPr/>
    </dgm:pt>
    <dgm:pt modelId="{DC4180F9-4073-46AC-BF2D-BDFAE32A4B6E}" type="pres">
      <dgm:prSet presAssocID="{FC8E86E2-CA7B-4E9A-B8BE-0BC6786635AD}" presName="node" presStyleLbl="vennNode1" presStyleIdx="2" presStyleCnt="6" custScaleX="135522" custScaleY="132848">
        <dgm:presLayoutVars>
          <dgm:bulletEnabled val="1"/>
        </dgm:presLayoutVars>
      </dgm:prSet>
      <dgm:spPr/>
    </dgm:pt>
    <dgm:pt modelId="{33A2E353-2B94-4CF2-88F7-207151C5861E}" type="pres">
      <dgm:prSet presAssocID="{10EDD033-85F6-4B87-A22F-CD5304030BBD}" presName="node" presStyleLbl="vennNode1" presStyleIdx="3" presStyleCnt="6" custScaleX="135522" custScaleY="132848">
        <dgm:presLayoutVars>
          <dgm:bulletEnabled val="1"/>
        </dgm:presLayoutVars>
      </dgm:prSet>
      <dgm:spPr/>
    </dgm:pt>
    <dgm:pt modelId="{A7377C30-4002-476D-A3F3-BC2F610AC7C3}" type="pres">
      <dgm:prSet presAssocID="{33D17F0E-599C-4FB5-8857-F2443D87C1BF}" presName="node" presStyleLbl="vennNode1" presStyleIdx="4" presStyleCnt="6" custScaleX="135522" custScaleY="132848">
        <dgm:presLayoutVars>
          <dgm:bulletEnabled val="1"/>
        </dgm:presLayoutVars>
      </dgm:prSet>
      <dgm:spPr/>
    </dgm:pt>
    <dgm:pt modelId="{07657BAA-7B33-4B74-B263-D888B73768D9}" type="pres">
      <dgm:prSet presAssocID="{8C0511CF-A052-4903-852B-101D12F9E391}" presName="node" presStyleLbl="vennNode1" presStyleIdx="5" presStyleCnt="6" custScaleX="135522" custScaleY="132848">
        <dgm:presLayoutVars>
          <dgm:bulletEnabled val="1"/>
        </dgm:presLayoutVars>
      </dgm:prSet>
      <dgm:spPr/>
    </dgm:pt>
  </dgm:ptLst>
  <dgm:cxnLst>
    <dgm:cxn modelId="{45A59000-6530-4F7C-8FD3-924DA195CBFD}" srcId="{BC94D239-259E-41C4-9EB6-37F6498A769A}" destId="{10EDD033-85F6-4B87-A22F-CD5304030BBD}" srcOrd="2" destOrd="0" parTransId="{7CF097C9-1964-49BF-A309-76F5DCF45A2E}" sibTransId="{9FD5A550-52F3-4ED7-9B7B-7AB063F37C1E}"/>
    <dgm:cxn modelId="{C13E3F0C-8006-4099-855B-6A6DAA0CAA8E}" srcId="{BC94D239-259E-41C4-9EB6-37F6498A769A}" destId="{8C0511CF-A052-4903-852B-101D12F9E391}" srcOrd="4" destOrd="0" parTransId="{999D24F5-F38A-496A-81AA-03699480866C}" sibTransId="{AC1387A7-67FA-46C5-AA4F-644BAD235E49}"/>
    <dgm:cxn modelId="{AF069532-6FFC-48A4-ACA2-B9957B97980B}" type="presOf" srcId="{33D17F0E-599C-4FB5-8857-F2443D87C1BF}" destId="{A7377C30-4002-476D-A3F3-BC2F610AC7C3}" srcOrd="0" destOrd="0" presId="urn:microsoft.com/office/officeart/2005/8/layout/radial3"/>
    <dgm:cxn modelId="{AE1A0F35-674D-49C0-B20E-033E56E04B44}" srcId="{E7C3C029-2863-480E-ADDF-119808342A26}" destId="{BC94D239-259E-41C4-9EB6-37F6498A769A}" srcOrd="0" destOrd="0" parTransId="{5848BB78-FF8A-4288-A54D-BBB4D80EF21B}" sibTransId="{C135EA06-6526-48DF-B065-536FE0526351}"/>
    <dgm:cxn modelId="{7DFCAD61-D50A-4FD1-BCE5-A73050244BBF}" type="presOf" srcId="{13634AA0-BA9E-415E-A772-EA401EBABE0A}" destId="{659E330C-6709-4D33-8D39-A44FCF076128}" srcOrd="0" destOrd="0" presId="urn:microsoft.com/office/officeart/2005/8/layout/radial3"/>
    <dgm:cxn modelId="{F3946E43-0BAE-4B0C-B16B-D9B7DC2D691B}" type="presOf" srcId="{E7C3C029-2863-480E-ADDF-119808342A26}" destId="{BA1908B3-E872-420C-822E-016192F1C46E}" srcOrd="0" destOrd="0" presId="urn:microsoft.com/office/officeart/2005/8/layout/radial3"/>
    <dgm:cxn modelId="{75D16469-3022-4326-9546-F504FAF66F8A}" type="presOf" srcId="{FC8E86E2-CA7B-4E9A-B8BE-0BC6786635AD}" destId="{DC4180F9-4073-46AC-BF2D-BDFAE32A4B6E}" srcOrd="0" destOrd="0" presId="urn:microsoft.com/office/officeart/2005/8/layout/radial3"/>
    <dgm:cxn modelId="{8344606B-65A9-459C-B388-BD82C826028A}" type="presOf" srcId="{10EDD033-85F6-4B87-A22F-CD5304030BBD}" destId="{33A2E353-2B94-4CF2-88F7-207151C5861E}" srcOrd="0" destOrd="0" presId="urn:microsoft.com/office/officeart/2005/8/layout/radial3"/>
    <dgm:cxn modelId="{79F8734F-0AEC-4CDB-8397-DDC72D7B33B8}" type="presOf" srcId="{BC94D239-259E-41C4-9EB6-37F6498A769A}" destId="{AA5AD847-2AE7-4EB6-BEE8-E50A64B865D1}" srcOrd="0" destOrd="0" presId="urn:microsoft.com/office/officeart/2005/8/layout/radial3"/>
    <dgm:cxn modelId="{30250178-3130-4E14-9526-47E73D7E8276}" srcId="{BC94D239-259E-41C4-9EB6-37F6498A769A}" destId="{13634AA0-BA9E-415E-A772-EA401EBABE0A}" srcOrd="0" destOrd="0" parTransId="{7DC98630-8F52-4F82-B9B6-CF40F7EDED0E}" sibTransId="{328DDBDA-5175-4BF6-BF87-C6454D97C6D4}"/>
    <dgm:cxn modelId="{8BC39E79-A9B9-4523-BBC0-418735FB11CC}" srcId="{BC94D239-259E-41C4-9EB6-37F6498A769A}" destId="{FC8E86E2-CA7B-4E9A-B8BE-0BC6786635AD}" srcOrd="1" destOrd="0" parTransId="{211DE5AC-0A8A-4F90-A35F-DD58DCD8BF16}" sibTransId="{7CF93E40-85D2-407E-9793-36C18DAC4637}"/>
    <dgm:cxn modelId="{C011ADA1-EB40-46C0-849C-507BB6408C28}" type="presOf" srcId="{8C0511CF-A052-4903-852B-101D12F9E391}" destId="{07657BAA-7B33-4B74-B263-D888B73768D9}" srcOrd="0" destOrd="0" presId="urn:microsoft.com/office/officeart/2005/8/layout/radial3"/>
    <dgm:cxn modelId="{8687D7D8-06D4-4EB2-A22B-037B4B14393F}" srcId="{BC94D239-259E-41C4-9EB6-37F6498A769A}" destId="{33D17F0E-599C-4FB5-8857-F2443D87C1BF}" srcOrd="3" destOrd="0" parTransId="{A3A84058-3637-46C4-859B-2151410EAB18}" sibTransId="{10B54302-F2D2-4430-965E-9E2F91E2BC97}"/>
    <dgm:cxn modelId="{69AFAD12-99D0-4874-9F71-71DBBA121255}" type="presParOf" srcId="{BA1908B3-E872-420C-822E-016192F1C46E}" destId="{9393678C-43F4-43B2-8F55-4B710C1B309C}" srcOrd="0" destOrd="0" presId="urn:microsoft.com/office/officeart/2005/8/layout/radial3"/>
    <dgm:cxn modelId="{9C4BE0CA-F67A-41BD-A52B-3294A06F1532}" type="presParOf" srcId="{9393678C-43F4-43B2-8F55-4B710C1B309C}" destId="{AA5AD847-2AE7-4EB6-BEE8-E50A64B865D1}" srcOrd="0" destOrd="0" presId="urn:microsoft.com/office/officeart/2005/8/layout/radial3"/>
    <dgm:cxn modelId="{15C227E9-22AB-4B4B-9DC4-4A8BBCEFF028}" type="presParOf" srcId="{9393678C-43F4-43B2-8F55-4B710C1B309C}" destId="{659E330C-6709-4D33-8D39-A44FCF076128}" srcOrd="1" destOrd="0" presId="urn:microsoft.com/office/officeart/2005/8/layout/radial3"/>
    <dgm:cxn modelId="{8C0068F6-BC9A-417C-A5C9-36C3112FE070}" type="presParOf" srcId="{9393678C-43F4-43B2-8F55-4B710C1B309C}" destId="{DC4180F9-4073-46AC-BF2D-BDFAE32A4B6E}" srcOrd="2" destOrd="0" presId="urn:microsoft.com/office/officeart/2005/8/layout/radial3"/>
    <dgm:cxn modelId="{DEABA338-3DEA-4EA3-AAB8-4DC36889E303}" type="presParOf" srcId="{9393678C-43F4-43B2-8F55-4B710C1B309C}" destId="{33A2E353-2B94-4CF2-88F7-207151C5861E}" srcOrd="3" destOrd="0" presId="urn:microsoft.com/office/officeart/2005/8/layout/radial3"/>
    <dgm:cxn modelId="{2B669929-35B6-4250-83CE-7C925F4DBD95}" type="presParOf" srcId="{9393678C-43F4-43B2-8F55-4B710C1B309C}" destId="{A7377C30-4002-476D-A3F3-BC2F610AC7C3}" srcOrd="4" destOrd="0" presId="urn:microsoft.com/office/officeart/2005/8/layout/radial3"/>
    <dgm:cxn modelId="{363B6365-77C2-4357-9EEC-16204F70456E}" type="presParOf" srcId="{9393678C-43F4-43B2-8F55-4B710C1B309C}" destId="{07657BAA-7B33-4B74-B263-D888B73768D9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FACTOR ESTRATÉGICO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05B8D40D-ADC0-884A-AFED-04C1C17F642D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4. APLICACIÓN DEL PROCESO PARA LA ADMINISTRACIÓN DE RIESGOS -MODULO SIIARE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FORTALEZA</a:t>
          </a:r>
          <a:endParaRPr lang="es-ES" b="1" dirty="0"/>
        </a:p>
      </dgm:t>
    </dgm:pt>
    <dgm:pt modelId="{41C0FFCC-F8B1-1541-B7FF-DE6856C37F18}" type="parTrans" cxnId="{21E27D77-16C0-EE4F-B728-9D10DB24C13F}">
      <dgm:prSet/>
      <dgm:spPr/>
      <dgm:t>
        <a:bodyPr/>
        <a:lstStyle/>
        <a:p>
          <a:endParaRPr lang="es-ES"/>
        </a:p>
      </dgm:t>
    </dgm:pt>
    <dgm:pt modelId="{024288E8-FF0E-6D4A-BFBF-7DA0B08D4FFE}" type="sibTrans" cxnId="{21E27D77-16C0-EE4F-B728-9D10DB24C13F}">
      <dgm:prSet/>
      <dgm:spPr/>
      <dgm:t>
        <a:bodyPr/>
        <a:lstStyle/>
        <a:p>
          <a:endParaRPr lang="es-ES"/>
        </a:p>
      </dgm:t>
    </dgm:pt>
    <dgm:pt modelId="{A6813C52-E49D-E547-B2FA-27D691CF0778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3. AUSENCIA DE NUEVOS NEGOCIOS PARA LA GENERACIÓN DE INGRESOS</a:t>
          </a:r>
        </a:p>
        <a:p>
          <a:r>
            <a:rPr lang="es-ES" b="1" dirty="0">
              <a:solidFill>
                <a:srgbClr val="C00000"/>
              </a:solidFill>
            </a:rPr>
            <a:t>DEBILIDAD</a:t>
          </a:r>
        </a:p>
      </dgm:t>
    </dgm:pt>
    <dgm:pt modelId="{81B7DCFE-8FA0-0141-9FA8-05C2D99762FB}" type="parTrans" cxnId="{0029B740-8DE3-344D-82D5-992B055C9563}">
      <dgm:prSet/>
      <dgm:spPr/>
      <dgm:t>
        <a:bodyPr/>
        <a:lstStyle/>
        <a:p>
          <a:endParaRPr lang="es-ES"/>
        </a:p>
      </dgm:t>
    </dgm:pt>
    <dgm:pt modelId="{D8F289E5-0493-6D4B-815D-2FCD83566D16}" type="sibTrans" cxnId="{0029B740-8DE3-344D-82D5-992B055C9563}">
      <dgm:prSet/>
      <dgm:spPr/>
      <dgm:t>
        <a:bodyPr/>
        <a:lstStyle/>
        <a:p>
          <a:endParaRPr lang="es-ES"/>
        </a:p>
      </dgm:t>
    </dgm:pt>
    <dgm:pt modelId="{3091DB1D-1A71-024A-A4EC-85EB9F8F4B5C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8. NO CONTAR CON LA SEGUNDA MEJOR CALIFICACIÓN EN GRADO DE RIESGO CREDITICIO</a:t>
          </a:r>
        </a:p>
        <a:p>
          <a:r>
            <a:rPr lang="es-ES" b="1" dirty="0">
              <a:solidFill>
                <a:srgbClr val="C00000"/>
              </a:solidFill>
            </a:rPr>
            <a:t>DEBILIDAD</a:t>
          </a:r>
        </a:p>
      </dgm:t>
    </dgm:pt>
    <dgm:pt modelId="{1FC5EB04-76EF-9B4B-AF6E-DFA3B255483C}" type="parTrans" cxnId="{81389B26-98D9-124B-B86A-D6FF91F73E0F}">
      <dgm:prSet/>
      <dgm:spPr/>
      <dgm:t>
        <a:bodyPr/>
        <a:lstStyle/>
        <a:p>
          <a:endParaRPr lang="es-ES"/>
        </a:p>
      </dgm:t>
    </dgm:pt>
    <dgm:pt modelId="{F4CC1655-C804-D446-9D28-F78CFB38712F}" type="sibTrans" cxnId="{81389B26-98D9-124B-B86A-D6FF91F73E0F}">
      <dgm:prSet/>
      <dgm:spPr/>
      <dgm:t>
        <a:bodyPr/>
        <a:lstStyle/>
        <a:p>
          <a:endParaRPr lang="es-ES"/>
        </a:p>
      </dgm:t>
    </dgm:pt>
    <dgm:pt modelId="{130CE45F-FD37-4122-B06E-752050401788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4. DIVULGACIÓN Y PROMOCIÓN DEL PORTAFOLIO DE SERVICIOS</a:t>
          </a:r>
        </a:p>
        <a:p>
          <a:r>
            <a:rPr lang="es-ES" b="1" dirty="0">
              <a:solidFill>
                <a:srgbClr val="C00000"/>
              </a:solidFill>
            </a:rPr>
            <a:t>DEBILIDAD</a:t>
          </a:r>
        </a:p>
      </dgm:t>
    </dgm:pt>
    <dgm:pt modelId="{3CFAA003-AE77-44C6-822E-46CEBA478643}" type="parTrans" cxnId="{B2959F42-41BF-4519-9A94-55C4B3201D4C}">
      <dgm:prSet/>
      <dgm:spPr/>
      <dgm:t>
        <a:bodyPr/>
        <a:lstStyle/>
        <a:p>
          <a:endParaRPr lang="es-CO"/>
        </a:p>
      </dgm:t>
    </dgm:pt>
    <dgm:pt modelId="{4B25DDFD-9055-4995-8CE1-3F6988D913D0}" type="sibTrans" cxnId="{B2959F42-41BF-4519-9A94-55C4B3201D4C}">
      <dgm:prSet/>
      <dgm:spPr/>
      <dgm:t>
        <a:bodyPr/>
        <a:lstStyle/>
        <a:p>
          <a:endParaRPr lang="es-CO"/>
        </a:p>
      </dgm:t>
    </dgm:pt>
    <dgm:pt modelId="{53B2B558-D708-4C35-865F-B6852560A69B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6. FALTA DE CONTINGENCIA DEL NEGOCIO</a:t>
          </a:r>
        </a:p>
        <a:p>
          <a:r>
            <a:rPr lang="es-ES" b="1" dirty="0">
              <a:solidFill>
                <a:srgbClr val="C00000"/>
              </a:solidFill>
            </a:rPr>
            <a:t>DEBILIDAD</a:t>
          </a:r>
        </a:p>
      </dgm:t>
    </dgm:pt>
    <dgm:pt modelId="{FAA1B230-DCA3-4909-AA1C-A5016AAA6144}" type="parTrans" cxnId="{8E34ABD2-C260-4644-AB4E-5A6E01206A7F}">
      <dgm:prSet/>
      <dgm:spPr/>
      <dgm:t>
        <a:bodyPr/>
        <a:lstStyle/>
        <a:p>
          <a:endParaRPr lang="es-CO"/>
        </a:p>
      </dgm:t>
    </dgm:pt>
    <dgm:pt modelId="{69AF26DB-7672-46B6-A920-A5BF42F04BFE}" type="sibTrans" cxnId="{8E34ABD2-C260-4644-AB4E-5A6E01206A7F}">
      <dgm:prSet/>
      <dgm:spPr/>
      <dgm:t>
        <a:bodyPr/>
        <a:lstStyle/>
        <a:p>
          <a:endParaRPr lang="es-CO"/>
        </a:p>
      </dgm:t>
    </dgm:pt>
    <dgm:pt modelId="{72887798-F2CD-47E4-BB29-F8CDAD18EB87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7. ENTIDAD CERTIFICADA EN SISTEMA DE GESTIÓN DE CALIDAD ISO 9001:2015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FORTALEZA</a:t>
          </a:r>
          <a:endParaRPr lang="es-ES" b="1" dirty="0">
            <a:solidFill>
              <a:schemeClr val="tx1"/>
            </a:solidFill>
          </a:endParaRPr>
        </a:p>
      </dgm:t>
    </dgm:pt>
    <dgm:pt modelId="{6D1DCC9E-2EBE-4C7C-A9A2-BBEDB76D9348}" type="parTrans" cxnId="{5AAD434F-FDB2-42C2-8726-65CAED252895}">
      <dgm:prSet/>
      <dgm:spPr/>
      <dgm:t>
        <a:bodyPr/>
        <a:lstStyle/>
        <a:p>
          <a:endParaRPr lang="es-CO"/>
        </a:p>
      </dgm:t>
    </dgm:pt>
    <dgm:pt modelId="{C09A5725-A3EA-4706-AA70-AAC2B1133EB5}" type="sibTrans" cxnId="{5AAD434F-FDB2-42C2-8726-65CAED252895}">
      <dgm:prSet/>
      <dgm:spPr/>
      <dgm:t>
        <a:bodyPr/>
        <a:lstStyle/>
        <a:p>
          <a:endParaRPr lang="es-CO"/>
        </a:p>
      </dgm:t>
    </dgm:pt>
    <dgm:pt modelId="{1D929537-482D-4FA7-8D05-7E39C40C2067}">
      <dgm:prSet phldrT="[Texto]"/>
      <dgm:spPr/>
      <dgm:t>
        <a:bodyPr/>
        <a:lstStyle/>
        <a:p>
          <a:r>
            <a:rPr lang="es-ES" b="1">
              <a:solidFill>
                <a:schemeClr val="tx1"/>
              </a:solidFill>
            </a:rPr>
            <a:t>2</a:t>
          </a:r>
          <a:r>
            <a:rPr lang="es-ES" b="1" dirty="0">
              <a:solidFill>
                <a:schemeClr val="tx1"/>
              </a:solidFill>
            </a:rPr>
            <a:t>. NO CONTAR CON UNA PLANTA ADMINISTRATIVA ACORDE A LO REQUERIDO POR LA SFC</a:t>
          </a:r>
        </a:p>
        <a:p>
          <a:r>
            <a:rPr lang="es-ES" b="1" dirty="0">
              <a:solidFill>
                <a:srgbClr val="C00000"/>
              </a:solidFill>
            </a:rPr>
            <a:t>DEBILIDAD</a:t>
          </a:r>
          <a:endParaRPr lang="es-ES" b="1" dirty="0">
            <a:solidFill>
              <a:schemeClr val="tx1"/>
            </a:solidFill>
          </a:endParaRPr>
        </a:p>
      </dgm:t>
    </dgm:pt>
    <dgm:pt modelId="{CFA1471A-5DE0-4F97-951E-6E5294F38494}" type="parTrans" cxnId="{D6B1DF4A-AF2F-467D-869F-D4955F40E661}">
      <dgm:prSet/>
      <dgm:spPr/>
      <dgm:t>
        <a:bodyPr/>
        <a:lstStyle/>
        <a:p>
          <a:endParaRPr lang="es-CO"/>
        </a:p>
      </dgm:t>
    </dgm:pt>
    <dgm:pt modelId="{AF6048D9-8AB9-424F-820B-7156D044810B}" type="sibTrans" cxnId="{D6B1DF4A-AF2F-467D-869F-D4955F40E661}">
      <dgm:prSet/>
      <dgm:spPr/>
      <dgm:t>
        <a:bodyPr/>
        <a:lstStyle/>
        <a:p>
          <a:endParaRPr lang="es-CO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43EA25F1-6BF6-394B-9868-EC6915865594}" type="pres">
      <dgm:prSet presAssocID="{41C0FFCC-F8B1-1541-B7FF-DE6856C37F18}" presName="parTrans" presStyleLbl="bgSibTrans2D1" presStyleIdx="0" presStyleCnt="7"/>
      <dgm:spPr/>
    </dgm:pt>
    <dgm:pt modelId="{E103358C-B5F3-AD45-97F9-B0B848494143}" type="pres">
      <dgm:prSet presAssocID="{05B8D40D-ADC0-884A-AFED-04C1C17F642D}" presName="node" presStyleLbl="node1" presStyleIdx="0" presStyleCnt="7">
        <dgm:presLayoutVars>
          <dgm:bulletEnabled val="1"/>
        </dgm:presLayoutVars>
      </dgm:prSet>
      <dgm:spPr/>
    </dgm:pt>
    <dgm:pt modelId="{B9795E32-DD08-4777-8BB9-B7D74BFB0C56}" type="pres">
      <dgm:prSet presAssocID="{6D1DCC9E-2EBE-4C7C-A9A2-BBEDB76D9348}" presName="parTrans" presStyleLbl="bgSibTrans2D1" presStyleIdx="1" presStyleCnt="7"/>
      <dgm:spPr/>
    </dgm:pt>
    <dgm:pt modelId="{E93F6895-B318-46A3-A21F-CD9F6E8C7CCB}" type="pres">
      <dgm:prSet presAssocID="{72887798-F2CD-47E4-BB29-F8CDAD18EB87}" presName="node" presStyleLbl="node1" presStyleIdx="1" presStyleCnt="7">
        <dgm:presLayoutVars>
          <dgm:bulletEnabled val="1"/>
        </dgm:presLayoutVars>
      </dgm:prSet>
      <dgm:spPr/>
    </dgm:pt>
    <dgm:pt modelId="{1ACA09B4-7E14-4209-8E41-89A3C94051D7}" type="pres">
      <dgm:prSet presAssocID="{CFA1471A-5DE0-4F97-951E-6E5294F38494}" presName="parTrans" presStyleLbl="bgSibTrans2D1" presStyleIdx="2" presStyleCnt="7"/>
      <dgm:spPr/>
    </dgm:pt>
    <dgm:pt modelId="{1C914F9B-5F51-4732-B8DE-B3BC21008CD0}" type="pres">
      <dgm:prSet presAssocID="{1D929537-482D-4FA7-8D05-7E39C40C2067}" presName="node" presStyleLbl="node1" presStyleIdx="2" presStyleCnt="7">
        <dgm:presLayoutVars>
          <dgm:bulletEnabled val="1"/>
        </dgm:presLayoutVars>
      </dgm:prSet>
      <dgm:spPr/>
    </dgm:pt>
    <dgm:pt modelId="{A8C9D4B2-48FF-B14E-B503-F7032F151504}" type="pres">
      <dgm:prSet presAssocID="{81B7DCFE-8FA0-0141-9FA8-05C2D99762FB}" presName="parTrans" presStyleLbl="bgSibTrans2D1" presStyleIdx="3" presStyleCnt="7"/>
      <dgm:spPr/>
    </dgm:pt>
    <dgm:pt modelId="{B013CCEB-E86F-F74A-9C2A-206FE87ECFBC}" type="pres">
      <dgm:prSet presAssocID="{A6813C52-E49D-E547-B2FA-27D691CF0778}" presName="node" presStyleLbl="node1" presStyleIdx="3" presStyleCnt="7" custRadScaleRad="100175" custRadScaleInc="78">
        <dgm:presLayoutVars>
          <dgm:bulletEnabled val="1"/>
        </dgm:presLayoutVars>
      </dgm:prSet>
      <dgm:spPr/>
    </dgm:pt>
    <dgm:pt modelId="{1B19D83D-F835-48A1-9CDA-F16E23C6C62B}" type="pres">
      <dgm:prSet presAssocID="{3CFAA003-AE77-44C6-822E-46CEBA478643}" presName="parTrans" presStyleLbl="bgSibTrans2D1" presStyleIdx="4" presStyleCnt="7"/>
      <dgm:spPr/>
    </dgm:pt>
    <dgm:pt modelId="{06D8A256-33E1-47A9-84CA-50F0F523D06B}" type="pres">
      <dgm:prSet presAssocID="{130CE45F-FD37-4122-B06E-752050401788}" presName="node" presStyleLbl="node1" presStyleIdx="4" presStyleCnt="7">
        <dgm:presLayoutVars>
          <dgm:bulletEnabled val="1"/>
        </dgm:presLayoutVars>
      </dgm:prSet>
      <dgm:spPr/>
    </dgm:pt>
    <dgm:pt modelId="{ADD54AAC-0DF8-4278-B0F5-2AB12FE5958E}" type="pres">
      <dgm:prSet presAssocID="{FAA1B230-DCA3-4909-AA1C-A5016AAA6144}" presName="parTrans" presStyleLbl="bgSibTrans2D1" presStyleIdx="5" presStyleCnt="7"/>
      <dgm:spPr/>
    </dgm:pt>
    <dgm:pt modelId="{61B163D9-3C87-43AA-80AB-7AD15A472D9E}" type="pres">
      <dgm:prSet presAssocID="{53B2B558-D708-4C35-865F-B6852560A69B}" presName="node" presStyleLbl="node1" presStyleIdx="5" presStyleCnt="7">
        <dgm:presLayoutVars>
          <dgm:bulletEnabled val="1"/>
        </dgm:presLayoutVars>
      </dgm:prSet>
      <dgm:spPr/>
    </dgm:pt>
    <dgm:pt modelId="{72A4FE34-11A5-3548-BCF8-7F2C6CEE4B15}" type="pres">
      <dgm:prSet presAssocID="{1FC5EB04-76EF-9B4B-AF6E-DFA3B255483C}" presName="parTrans" presStyleLbl="bgSibTrans2D1" presStyleIdx="6" presStyleCnt="7"/>
      <dgm:spPr/>
    </dgm:pt>
    <dgm:pt modelId="{B42177E0-1423-574F-ACF3-64A801539FB6}" type="pres">
      <dgm:prSet presAssocID="{3091DB1D-1A71-024A-A4EC-85EB9F8F4B5C}" presName="node" presStyleLbl="node1" presStyleIdx="6" presStyleCnt="7">
        <dgm:presLayoutVars>
          <dgm:bulletEnabled val="1"/>
        </dgm:presLayoutVars>
      </dgm:prSet>
      <dgm:spPr/>
    </dgm:pt>
  </dgm:ptLst>
  <dgm:cxnLst>
    <dgm:cxn modelId="{1073590A-3080-4441-B815-C1F84F19DBD4}" type="presOf" srcId="{130CE45F-FD37-4122-B06E-752050401788}" destId="{06D8A256-33E1-47A9-84CA-50F0F523D06B}" srcOrd="0" destOrd="0" presId="urn:microsoft.com/office/officeart/2005/8/layout/radial4"/>
    <dgm:cxn modelId="{81389B26-98D9-124B-B86A-D6FF91F73E0F}" srcId="{492E27AE-663B-A945-B1D0-8078A4D765F0}" destId="{3091DB1D-1A71-024A-A4EC-85EB9F8F4B5C}" srcOrd="6" destOrd="0" parTransId="{1FC5EB04-76EF-9B4B-AF6E-DFA3B255483C}" sibTransId="{F4CC1655-C804-D446-9D28-F78CFB38712F}"/>
    <dgm:cxn modelId="{A1923A2D-FB40-4955-82F9-BFB222C23059}" type="presOf" srcId="{6D1DCC9E-2EBE-4C7C-A9A2-BBEDB76D9348}" destId="{B9795E32-DD08-4777-8BB9-B7D74BFB0C56}" srcOrd="0" destOrd="0" presId="urn:microsoft.com/office/officeart/2005/8/layout/radial4"/>
    <dgm:cxn modelId="{E8ECBE34-F997-4BF3-8B22-3401CB150B5D}" type="presOf" srcId="{3CFAA003-AE77-44C6-822E-46CEBA478643}" destId="{1B19D83D-F835-48A1-9CDA-F16E23C6C62B}" srcOrd="0" destOrd="0" presId="urn:microsoft.com/office/officeart/2005/8/layout/radial4"/>
    <dgm:cxn modelId="{FB8A4A39-3D8F-EB4E-92A4-C98CE6EE3B3D}" type="presOf" srcId="{81B7DCFE-8FA0-0141-9FA8-05C2D99762FB}" destId="{A8C9D4B2-48FF-B14E-B503-F7032F151504}" srcOrd="0" destOrd="0" presId="urn:microsoft.com/office/officeart/2005/8/layout/radial4"/>
    <dgm:cxn modelId="{0029B740-8DE3-344D-82D5-992B055C9563}" srcId="{492E27AE-663B-A945-B1D0-8078A4D765F0}" destId="{A6813C52-E49D-E547-B2FA-27D691CF0778}" srcOrd="3" destOrd="0" parTransId="{81B7DCFE-8FA0-0141-9FA8-05C2D99762FB}" sibTransId="{D8F289E5-0493-6D4B-815D-2FCD83566D16}"/>
    <dgm:cxn modelId="{4278E95E-AA65-4481-A149-CCD6C796EBA7}" type="presOf" srcId="{53B2B558-D708-4C35-865F-B6852560A69B}" destId="{61B163D9-3C87-43AA-80AB-7AD15A472D9E}" srcOrd="0" destOrd="0" presId="urn:microsoft.com/office/officeart/2005/8/layout/radial4"/>
    <dgm:cxn modelId="{B2959F42-41BF-4519-9A94-55C4B3201D4C}" srcId="{492E27AE-663B-A945-B1D0-8078A4D765F0}" destId="{130CE45F-FD37-4122-B06E-752050401788}" srcOrd="4" destOrd="0" parTransId="{3CFAA003-AE77-44C6-822E-46CEBA478643}" sibTransId="{4B25DDFD-9055-4995-8CE1-3F6988D913D0}"/>
    <dgm:cxn modelId="{D6B1DF4A-AF2F-467D-869F-D4955F40E661}" srcId="{492E27AE-663B-A945-B1D0-8078A4D765F0}" destId="{1D929537-482D-4FA7-8D05-7E39C40C2067}" srcOrd="2" destOrd="0" parTransId="{CFA1471A-5DE0-4F97-951E-6E5294F38494}" sibTransId="{AF6048D9-8AB9-424F-820B-7156D044810B}"/>
    <dgm:cxn modelId="{B5211D6B-9C1F-914C-B9C7-EF0BDC7F912C}" type="presOf" srcId="{3E4C7EDD-3649-8344-A5E1-677937D9EE3D}" destId="{DBD65472-B704-1B40-A909-BA148D51586D}" srcOrd="0" destOrd="0" presId="urn:microsoft.com/office/officeart/2005/8/layout/radial4"/>
    <dgm:cxn modelId="{68147F6C-2372-5C45-9B9E-6C24E551F2CC}" type="presOf" srcId="{492E27AE-663B-A945-B1D0-8078A4D765F0}" destId="{DDBA520D-011E-6A42-9846-CAA3F452C290}" srcOrd="0" destOrd="0" presId="urn:microsoft.com/office/officeart/2005/8/layout/radial4"/>
    <dgm:cxn modelId="{A2ECAA4E-B74F-4C93-B359-3380D3AEFA23}" type="presOf" srcId="{72887798-F2CD-47E4-BB29-F8CDAD18EB87}" destId="{E93F6895-B318-46A3-A21F-CD9F6E8C7CCB}" srcOrd="0" destOrd="0" presId="urn:microsoft.com/office/officeart/2005/8/layout/radial4"/>
    <dgm:cxn modelId="{5AAD434F-FDB2-42C2-8726-65CAED252895}" srcId="{492E27AE-663B-A945-B1D0-8078A4D765F0}" destId="{72887798-F2CD-47E4-BB29-F8CDAD18EB87}" srcOrd="1" destOrd="0" parTransId="{6D1DCC9E-2EBE-4C7C-A9A2-BBEDB76D9348}" sibTransId="{C09A5725-A3EA-4706-AA70-AAC2B1133EB5}"/>
    <dgm:cxn modelId="{21E27D77-16C0-EE4F-B728-9D10DB24C13F}" srcId="{492E27AE-663B-A945-B1D0-8078A4D765F0}" destId="{05B8D40D-ADC0-884A-AFED-04C1C17F642D}" srcOrd="0" destOrd="0" parTransId="{41C0FFCC-F8B1-1541-B7FF-DE6856C37F18}" sibTransId="{024288E8-FF0E-6D4A-BFBF-7DA0B08D4FFE}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9962E97D-161D-485C-9FF6-E1B7C7F0DCD9}" type="presOf" srcId="{FAA1B230-DCA3-4909-AA1C-A5016AAA6144}" destId="{ADD54AAC-0DF8-4278-B0F5-2AB12FE5958E}" srcOrd="0" destOrd="0" presId="urn:microsoft.com/office/officeart/2005/8/layout/radial4"/>
    <dgm:cxn modelId="{9784BD81-85C1-2F4E-B0EC-184ABB147F2F}" type="presOf" srcId="{05B8D40D-ADC0-884A-AFED-04C1C17F642D}" destId="{E103358C-B5F3-AD45-97F9-B0B848494143}" srcOrd="0" destOrd="0" presId="urn:microsoft.com/office/officeart/2005/8/layout/radial4"/>
    <dgm:cxn modelId="{1EE495B3-F944-244D-B1E4-7FAD7C42D783}" type="presOf" srcId="{3091DB1D-1A71-024A-A4EC-85EB9F8F4B5C}" destId="{B42177E0-1423-574F-ACF3-64A801539FB6}" srcOrd="0" destOrd="0" presId="urn:microsoft.com/office/officeart/2005/8/layout/radial4"/>
    <dgm:cxn modelId="{23BCDBBD-6295-2841-AAFA-7E5C4310B646}" type="presOf" srcId="{1FC5EB04-76EF-9B4B-AF6E-DFA3B255483C}" destId="{72A4FE34-11A5-3548-BCF8-7F2C6CEE4B15}" srcOrd="0" destOrd="0" presId="urn:microsoft.com/office/officeart/2005/8/layout/radial4"/>
    <dgm:cxn modelId="{8E34ABD2-C260-4644-AB4E-5A6E01206A7F}" srcId="{492E27AE-663B-A945-B1D0-8078A4D765F0}" destId="{53B2B558-D708-4C35-865F-B6852560A69B}" srcOrd="5" destOrd="0" parTransId="{FAA1B230-DCA3-4909-AA1C-A5016AAA6144}" sibTransId="{69AF26DB-7672-46B6-A920-A5BF42F04BFE}"/>
    <dgm:cxn modelId="{56A0B4D3-23BD-40DD-A358-DDF7CABC5DFA}" type="presOf" srcId="{CFA1471A-5DE0-4F97-951E-6E5294F38494}" destId="{1ACA09B4-7E14-4209-8E41-89A3C94051D7}" srcOrd="0" destOrd="0" presId="urn:microsoft.com/office/officeart/2005/8/layout/radial4"/>
    <dgm:cxn modelId="{BD91D6D5-B0FE-BB40-92EE-78A5A0E6D420}" type="presOf" srcId="{A6813C52-E49D-E547-B2FA-27D691CF0778}" destId="{B013CCEB-E86F-F74A-9C2A-206FE87ECFBC}" srcOrd="0" destOrd="0" presId="urn:microsoft.com/office/officeart/2005/8/layout/radial4"/>
    <dgm:cxn modelId="{8EBEC9EB-2B88-4C88-BEA3-1157FA4F15D1}" type="presOf" srcId="{1D929537-482D-4FA7-8D05-7E39C40C2067}" destId="{1C914F9B-5F51-4732-B8DE-B3BC21008CD0}" srcOrd="0" destOrd="0" presId="urn:microsoft.com/office/officeart/2005/8/layout/radial4"/>
    <dgm:cxn modelId="{F110F8F4-3463-F248-8A74-A83F457B2437}" type="presOf" srcId="{41C0FFCC-F8B1-1541-B7FF-DE6856C37F18}" destId="{43EA25F1-6BF6-394B-9868-EC6915865594}" srcOrd="0" destOrd="0" presId="urn:microsoft.com/office/officeart/2005/8/layout/radial4"/>
    <dgm:cxn modelId="{0C75524F-167F-D948-A40D-E90769F887E3}" type="presParOf" srcId="{DBD65472-B704-1B40-A909-BA148D51586D}" destId="{DDBA520D-011E-6A42-9846-CAA3F452C290}" srcOrd="0" destOrd="0" presId="urn:microsoft.com/office/officeart/2005/8/layout/radial4"/>
    <dgm:cxn modelId="{A0C613AF-F976-7841-B4AB-7CDA75F35FA6}" type="presParOf" srcId="{DBD65472-B704-1B40-A909-BA148D51586D}" destId="{43EA25F1-6BF6-394B-9868-EC6915865594}" srcOrd="1" destOrd="0" presId="urn:microsoft.com/office/officeart/2005/8/layout/radial4"/>
    <dgm:cxn modelId="{E47CB8A9-378D-2E49-B72E-A2C05A787E1D}" type="presParOf" srcId="{DBD65472-B704-1B40-A909-BA148D51586D}" destId="{E103358C-B5F3-AD45-97F9-B0B848494143}" srcOrd="2" destOrd="0" presId="urn:microsoft.com/office/officeart/2005/8/layout/radial4"/>
    <dgm:cxn modelId="{909FF81D-C466-4DD6-8345-1DBE2BA8DEE5}" type="presParOf" srcId="{DBD65472-B704-1B40-A909-BA148D51586D}" destId="{B9795E32-DD08-4777-8BB9-B7D74BFB0C56}" srcOrd="3" destOrd="0" presId="urn:microsoft.com/office/officeart/2005/8/layout/radial4"/>
    <dgm:cxn modelId="{AF688C67-53F8-425E-BCB5-82175B6A9C76}" type="presParOf" srcId="{DBD65472-B704-1B40-A909-BA148D51586D}" destId="{E93F6895-B318-46A3-A21F-CD9F6E8C7CCB}" srcOrd="4" destOrd="0" presId="urn:microsoft.com/office/officeart/2005/8/layout/radial4"/>
    <dgm:cxn modelId="{30FB510C-CCCF-471E-A8C3-E330D28D5643}" type="presParOf" srcId="{DBD65472-B704-1B40-A909-BA148D51586D}" destId="{1ACA09B4-7E14-4209-8E41-89A3C94051D7}" srcOrd="5" destOrd="0" presId="urn:microsoft.com/office/officeart/2005/8/layout/radial4"/>
    <dgm:cxn modelId="{7B6D0B34-C838-4F29-984F-D68270A34BEA}" type="presParOf" srcId="{DBD65472-B704-1B40-A909-BA148D51586D}" destId="{1C914F9B-5F51-4732-B8DE-B3BC21008CD0}" srcOrd="6" destOrd="0" presId="urn:microsoft.com/office/officeart/2005/8/layout/radial4"/>
    <dgm:cxn modelId="{95402A99-D6A1-0C41-B0C7-70287B2649F3}" type="presParOf" srcId="{DBD65472-B704-1B40-A909-BA148D51586D}" destId="{A8C9D4B2-48FF-B14E-B503-F7032F151504}" srcOrd="7" destOrd="0" presId="urn:microsoft.com/office/officeart/2005/8/layout/radial4"/>
    <dgm:cxn modelId="{C96D2DDD-21FB-BD46-BF86-E2863F590D2F}" type="presParOf" srcId="{DBD65472-B704-1B40-A909-BA148D51586D}" destId="{B013CCEB-E86F-F74A-9C2A-206FE87ECFBC}" srcOrd="8" destOrd="0" presId="urn:microsoft.com/office/officeart/2005/8/layout/radial4"/>
    <dgm:cxn modelId="{E40D02BD-0B27-4624-A0E4-2367C060CE8C}" type="presParOf" srcId="{DBD65472-B704-1B40-A909-BA148D51586D}" destId="{1B19D83D-F835-48A1-9CDA-F16E23C6C62B}" srcOrd="9" destOrd="0" presId="urn:microsoft.com/office/officeart/2005/8/layout/radial4"/>
    <dgm:cxn modelId="{26F865D9-4192-4275-BEA7-D0531D41DE83}" type="presParOf" srcId="{DBD65472-B704-1B40-A909-BA148D51586D}" destId="{06D8A256-33E1-47A9-84CA-50F0F523D06B}" srcOrd="10" destOrd="0" presId="urn:microsoft.com/office/officeart/2005/8/layout/radial4"/>
    <dgm:cxn modelId="{9FD0DF55-A9F1-47BC-96B9-F5D1B7172FEC}" type="presParOf" srcId="{DBD65472-B704-1B40-A909-BA148D51586D}" destId="{ADD54AAC-0DF8-4278-B0F5-2AB12FE5958E}" srcOrd="11" destOrd="0" presId="urn:microsoft.com/office/officeart/2005/8/layout/radial4"/>
    <dgm:cxn modelId="{4DB2E34E-9178-4AC2-A587-A4BB395078B2}" type="presParOf" srcId="{DBD65472-B704-1B40-A909-BA148D51586D}" destId="{61B163D9-3C87-43AA-80AB-7AD15A472D9E}" srcOrd="12" destOrd="0" presId="urn:microsoft.com/office/officeart/2005/8/layout/radial4"/>
    <dgm:cxn modelId="{C27C1850-B595-744A-B426-C1AD61E2A52A}" type="presParOf" srcId="{DBD65472-B704-1B40-A909-BA148D51586D}" destId="{72A4FE34-11A5-3548-BCF8-7F2C6CEE4B15}" srcOrd="13" destOrd="0" presId="urn:microsoft.com/office/officeart/2005/8/layout/radial4"/>
    <dgm:cxn modelId="{21B2F93D-B075-0F49-B946-C7C7E9E97F55}" type="presParOf" srcId="{DBD65472-B704-1B40-A909-BA148D51586D}" destId="{B42177E0-1423-574F-ACF3-64A801539FB6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FACTOR TALENTO HUMANO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05B8D40D-ADC0-884A-AFED-04C1C17F642D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3. RECURSOS HUMANO EN PERMANENTE CAPACITACIÓN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FORTALEZA </a:t>
          </a:r>
        </a:p>
      </dgm:t>
    </dgm:pt>
    <dgm:pt modelId="{41C0FFCC-F8B1-1541-B7FF-DE6856C37F18}" type="parTrans" cxnId="{21E27D77-16C0-EE4F-B728-9D10DB24C13F}">
      <dgm:prSet/>
      <dgm:spPr/>
      <dgm:t>
        <a:bodyPr/>
        <a:lstStyle/>
        <a:p>
          <a:endParaRPr lang="es-ES"/>
        </a:p>
      </dgm:t>
    </dgm:pt>
    <dgm:pt modelId="{024288E8-FF0E-6D4A-BFBF-7DA0B08D4FFE}" type="sibTrans" cxnId="{21E27D77-16C0-EE4F-B728-9D10DB24C13F}">
      <dgm:prSet/>
      <dgm:spPr/>
      <dgm:t>
        <a:bodyPr/>
        <a:lstStyle/>
        <a:p>
          <a:endParaRPr lang="es-ES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43EA25F1-6BF6-394B-9868-EC6915865594}" type="pres">
      <dgm:prSet presAssocID="{41C0FFCC-F8B1-1541-B7FF-DE6856C37F18}" presName="parTrans" presStyleLbl="bgSibTrans2D1" presStyleIdx="0" presStyleCnt="1"/>
      <dgm:spPr/>
    </dgm:pt>
    <dgm:pt modelId="{E103358C-B5F3-AD45-97F9-B0B848494143}" type="pres">
      <dgm:prSet presAssocID="{05B8D40D-ADC0-884A-AFED-04C1C17F642D}" presName="node" presStyleLbl="node1" presStyleIdx="0" presStyleCnt="1">
        <dgm:presLayoutVars>
          <dgm:bulletEnabled val="1"/>
        </dgm:presLayoutVars>
      </dgm:prSet>
      <dgm:spPr/>
    </dgm:pt>
  </dgm:ptLst>
  <dgm:cxnLst>
    <dgm:cxn modelId="{B5211D6B-9C1F-914C-B9C7-EF0BDC7F912C}" type="presOf" srcId="{3E4C7EDD-3649-8344-A5E1-677937D9EE3D}" destId="{DBD65472-B704-1B40-A909-BA148D51586D}" srcOrd="0" destOrd="0" presId="urn:microsoft.com/office/officeart/2005/8/layout/radial4"/>
    <dgm:cxn modelId="{68147F6C-2372-5C45-9B9E-6C24E551F2CC}" type="presOf" srcId="{492E27AE-663B-A945-B1D0-8078A4D765F0}" destId="{DDBA520D-011E-6A42-9846-CAA3F452C290}" srcOrd="0" destOrd="0" presId="urn:microsoft.com/office/officeart/2005/8/layout/radial4"/>
    <dgm:cxn modelId="{21E27D77-16C0-EE4F-B728-9D10DB24C13F}" srcId="{492E27AE-663B-A945-B1D0-8078A4D765F0}" destId="{05B8D40D-ADC0-884A-AFED-04C1C17F642D}" srcOrd="0" destOrd="0" parTransId="{41C0FFCC-F8B1-1541-B7FF-DE6856C37F18}" sibTransId="{024288E8-FF0E-6D4A-BFBF-7DA0B08D4FFE}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9784BD81-85C1-2F4E-B0EC-184ABB147F2F}" type="presOf" srcId="{05B8D40D-ADC0-884A-AFED-04C1C17F642D}" destId="{E103358C-B5F3-AD45-97F9-B0B848494143}" srcOrd="0" destOrd="0" presId="urn:microsoft.com/office/officeart/2005/8/layout/radial4"/>
    <dgm:cxn modelId="{F110F8F4-3463-F248-8A74-A83F457B2437}" type="presOf" srcId="{41C0FFCC-F8B1-1541-B7FF-DE6856C37F18}" destId="{43EA25F1-6BF6-394B-9868-EC6915865594}" srcOrd="0" destOrd="0" presId="urn:microsoft.com/office/officeart/2005/8/layout/radial4"/>
    <dgm:cxn modelId="{0C75524F-167F-D948-A40D-E90769F887E3}" type="presParOf" srcId="{DBD65472-B704-1B40-A909-BA148D51586D}" destId="{DDBA520D-011E-6A42-9846-CAA3F452C290}" srcOrd="0" destOrd="0" presId="urn:microsoft.com/office/officeart/2005/8/layout/radial4"/>
    <dgm:cxn modelId="{A0C613AF-F976-7841-B4AB-7CDA75F35FA6}" type="presParOf" srcId="{DBD65472-B704-1B40-A909-BA148D51586D}" destId="{43EA25F1-6BF6-394B-9868-EC6915865594}" srcOrd="1" destOrd="0" presId="urn:microsoft.com/office/officeart/2005/8/layout/radial4"/>
    <dgm:cxn modelId="{E47CB8A9-378D-2E49-B72E-A2C05A787E1D}" type="presParOf" srcId="{DBD65472-B704-1B40-A909-BA148D51586D}" destId="{E103358C-B5F3-AD45-97F9-B0B848494143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rgbClr val="FFFFCC"/>
        </a:solidFill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FACTOR TECNOLÓGICO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05B8D40D-ADC0-884A-AFED-04C1C17F642D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2. PLATAFORMA TECNOLÓGICA MODERNA CON SEGURIDADES Y AL SERVICIO DEL CLIENTE EXTERNO E INTERNO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FORTALEZA</a:t>
          </a:r>
          <a:r>
            <a:rPr lang="es-ES" b="1" dirty="0">
              <a:solidFill>
                <a:schemeClr val="tx1"/>
              </a:solidFill>
            </a:rPr>
            <a:t> </a:t>
          </a:r>
        </a:p>
        <a:p>
          <a:endParaRPr lang="es-ES" b="1" dirty="0"/>
        </a:p>
      </dgm:t>
    </dgm:pt>
    <dgm:pt modelId="{41C0FFCC-F8B1-1541-B7FF-DE6856C37F18}" type="parTrans" cxnId="{21E27D77-16C0-EE4F-B728-9D10DB24C13F}">
      <dgm:prSet/>
      <dgm:spPr/>
      <dgm:t>
        <a:bodyPr/>
        <a:lstStyle/>
        <a:p>
          <a:endParaRPr lang="es-ES"/>
        </a:p>
      </dgm:t>
    </dgm:pt>
    <dgm:pt modelId="{024288E8-FF0E-6D4A-BFBF-7DA0B08D4FFE}" type="sibTrans" cxnId="{21E27D77-16C0-EE4F-B728-9D10DB24C13F}">
      <dgm:prSet/>
      <dgm:spPr/>
      <dgm:t>
        <a:bodyPr/>
        <a:lstStyle/>
        <a:p>
          <a:endParaRPr lang="es-ES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43EA25F1-6BF6-394B-9868-EC6915865594}" type="pres">
      <dgm:prSet presAssocID="{41C0FFCC-F8B1-1541-B7FF-DE6856C37F18}" presName="parTrans" presStyleLbl="bgSibTrans2D1" presStyleIdx="0" presStyleCnt="1"/>
      <dgm:spPr/>
    </dgm:pt>
    <dgm:pt modelId="{E103358C-B5F3-AD45-97F9-B0B848494143}" type="pres">
      <dgm:prSet presAssocID="{05B8D40D-ADC0-884A-AFED-04C1C17F642D}" presName="node" presStyleLbl="node1" presStyleIdx="0" presStyleCnt="1">
        <dgm:presLayoutVars>
          <dgm:bulletEnabled val="1"/>
        </dgm:presLayoutVars>
      </dgm:prSet>
      <dgm:spPr/>
    </dgm:pt>
  </dgm:ptLst>
  <dgm:cxnLst>
    <dgm:cxn modelId="{B5211D6B-9C1F-914C-B9C7-EF0BDC7F912C}" type="presOf" srcId="{3E4C7EDD-3649-8344-A5E1-677937D9EE3D}" destId="{DBD65472-B704-1B40-A909-BA148D51586D}" srcOrd="0" destOrd="0" presId="urn:microsoft.com/office/officeart/2005/8/layout/radial4"/>
    <dgm:cxn modelId="{68147F6C-2372-5C45-9B9E-6C24E551F2CC}" type="presOf" srcId="{492E27AE-663B-A945-B1D0-8078A4D765F0}" destId="{DDBA520D-011E-6A42-9846-CAA3F452C290}" srcOrd="0" destOrd="0" presId="urn:microsoft.com/office/officeart/2005/8/layout/radial4"/>
    <dgm:cxn modelId="{21E27D77-16C0-EE4F-B728-9D10DB24C13F}" srcId="{492E27AE-663B-A945-B1D0-8078A4D765F0}" destId="{05B8D40D-ADC0-884A-AFED-04C1C17F642D}" srcOrd="0" destOrd="0" parTransId="{41C0FFCC-F8B1-1541-B7FF-DE6856C37F18}" sibTransId="{024288E8-FF0E-6D4A-BFBF-7DA0B08D4FFE}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9784BD81-85C1-2F4E-B0EC-184ABB147F2F}" type="presOf" srcId="{05B8D40D-ADC0-884A-AFED-04C1C17F642D}" destId="{E103358C-B5F3-AD45-97F9-B0B848494143}" srcOrd="0" destOrd="0" presId="urn:microsoft.com/office/officeart/2005/8/layout/radial4"/>
    <dgm:cxn modelId="{F110F8F4-3463-F248-8A74-A83F457B2437}" type="presOf" srcId="{41C0FFCC-F8B1-1541-B7FF-DE6856C37F18}" destId="{43EA25F1-6BF6-394B-9868-EC6915865594}" srcOrd="0" destOrd="0" presId="urn:microsoft.com/office/officeart/2005/8/layout/radial4"/>
    <dgm:cxn modelId="{0C75524F-167F-D948-A40D-E90769F887E3}" type="presParOf" srcId="{DBD65472-B704-1B40-A909-BA148D51586D}" destId="{DDBA520D-011E-6A42-9846-CAA3F452C290}" srcOrd="0" destOrd="0" presId="urn:microsoft.com/office/officeart/2005/8/layout/radial4"/>
    <dgm:cxn modelId="{A0C613AF-F976-7841-B4AB-7CDA75F35FA6}" type="presParOf" srcId="{DBD65472-B704-1B40-A909-BA148D51586D}" destId="{43EA25F1-6BF6-394B-9868-EC6915865594}" srcOrd="1" destOrd="0" presId="urn:microsoft.com/office/officeart/2005/8/layout/radial4"/>
    <dgm:cxn modelId="{E47CB8A9-378D-2E49-B72E-A2C05A787E1D}" type="presParOf" srcId="{DBD65472-B704-1B40-A909-BA148D51586D}" destId="{E103358C-B5F3-AD45-97F9-B0B848494143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ES" sz="1800" b="1" dirty="0">
              <a:solidFill>
                <a:schemeClr val="tx1"/>
              </a:solidFill>
            </a:rPr>
            <a:t>FACTOR COMPETITIVO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2517446C-B4D5-4780-BA3F-6E558DAD44DE}">
      <dgm:prSet/>
      <dgm:spPr/>
      <dgm:t>
        <a:bodyPr/>
        <a:lstStyle/>
        <a:p>
          <a:endParaRPr lang="es-CO" dirty="0"/>
        </a:p>
      </dgm:t>
    </dgm:pt>
    <dgm:pt modelId="{84FD7F25-95E0-4E47-B762-D054255D0627}" type="parTrans" cxnId="{5E243E26-659F-4698-8101-B11BA1C44469}">
      <dgm:prSet/>
      <dgm:spPr/>
      <dgm:t>
        <a:bodyPr/>
        <a:lstStyle/>
        <a:p>
          <a:endParaRPr lang="es-CO"/>
        </a:p>
      </dgm:t>
    </dgm:pt>
    <dgm:pt modelId="{137B6F95-DE8A-4178-8939-56155FBFB8E4}" type="sibTrans" cxnId="{5E243E26-659F-4698-8101-B11BA1C44469}">
      <dgm:prSet/>
      <dgm:spPr/>
      <dgm:t>
        <a:bodyPr/>
        <a:lstStyle/>
        <a:p>
          <a:endParaRPr lang="es-CO"/>
        </a:p>
      </dgm:t>
    </dgm:pt>
    <dgm:pt modelId="{BF0A6BB9-3507-44FA-A6C6-357C8501713E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5. APOYO A ENTES TERRITORIALES – PROYECTOS DE INVERSIÓN             </a:t>
          </a:r>
          <a:r>
            <a:rPr lang="es-ES" b="1" dirty="0">
              <a:solidFill>
                <a:schemeClr val="accent4">
                  <a:lumMod val="75000"/>
                </a:schemeClr>
              </a:solidFill>
            </a:rPr>
            <a:t>FORTALEZA</a:t>
          </a:r>
        </a:p>
      </dgm:t>
    </dgm:pt>
    <dgm:pt modelId="{54A33E8A-212D-4E92-A493-304D9351138A}" type="parTrans" cxnId="{6FD1DCCB-7845-4F64-B3FF-84151A971423}">
      <dgm:prSet/>
      <dgm:spPr/>
      <dgm:t>
        <a:bodyPr/>
        <a:lstStyle/>
        <a:p>
          <a:endParaRPr lang="es-CO"/>
        </a:p>
      </dgm:t>
    </dgm:pt>
    <dgm:pt modelId="{149E81A7-D90A-4F6C-BB8B-CE6E56E601F2}" type="sibTrans" cxnId="{6FD1DCCB-7845-4F64-B3FF-84151A971423}">
      <dgm:prSet/>
      <dgm:spPr/>
      <dgm:t>
        <a:bodyPr/>
        <a:lstStyle/>
        <a:p>
          <a:endParaRPr lang="es-CO"/>
        </a:p>
      </dgm:t>
    </dgm:pt>
    <dgm:pt modelId="{9640B6CB-DE87-41D5-A772-52F69F0E1599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6. CAPACITACIÓN A FUNCIONARIOS ENTES TERRITORIALES Y DESCENTRALIZADOS </a:t>
          </a:r>
          <a:r>
            <a:rPr lang="es-ES" b="1" dirty="0">
              <a:solidFill>
                <a:schemeClr val="accent4">
                  <a:lumMod val="75000"/>
                </a:schemeClr>
              </a:solidFill>
            </a:rPr>
            <a:t>FORTALEZA</a:t>
          </a:r>
        </a:p>
        <a:p>
          <a:endParaRPr lang="es-ES" b="1" dirty="0"/>
        </a:p>
      </dgm:t>
    </dgm:pt>
    <dgm:pt modelId="{A2CB5BC3-A201-44D0-BCB5-E68801F341BE}" type="parTrans" cxnId="{537C525B-651B-4342-B7A6-BF60DBDAF5B5}">
      <dgm:prSet/>
      <dgm:spPr/>
      <dgm:t>
        <a:bodyPr/>
        <a:lstStyle/>
        <a:p>
          <a:endParaRPr lang="es-CO"/>
        </a:p>
      </dgm:t>
    </dgm:pt>
    <dgm:pt modelId="{E99EA99C-7216-4F77-896E-D6FBFCD8E382}" type="sibTrans" cxnId="{537C525B-651B-4342-B7A6-BF60DBDAF5B5}">
      <dgm:prSet/>
      <dgm:spPr/>
      <dgm:t>
        <a:bodyPr/>
        <a:lstStyle/>
        <a:p>
          <a:endParaRPr lang="es-CO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80D1954E-FDFB-4B82-8CA8-B86A590F9530}" type="pres">
      <dgm:prSet presAssocID="{54A33E8A-212D-4E92-A493-304D9351138A}" presName="parTrans" presStyleLbl="bgSibTrans2D1" presStyleIdx="0" presStyleCnt="2"/>
      <dgm:spPr/>
    </dgm:pt>
    <dgm:pt modelId="{16C11E36-1D3A-41C0-AC39-00F819557F15}" type="pres">
      <dgm:prSet presAssocID="{BF0A6BB9-3507-44FA-A6C6-357C8501713E}" presName="node" presStyleLbl="node1" presStyleIdx="0" presStyleCnt="2">
        <dgm:presLayoutVars>
          <dgm:bulletEnabled val="1"/>
        </dgm:presLayoutVars>
      </dgm:prSet>
      <dgm:spPr/>
    </dgm:pt>
    <dgm:pt modelId="{5CC62107-087A-4855-9E1C-D7F4069B9A65}" type="pres">
      <dgm:prSet presAssocID="{A2CB5BC3-A201-44D0-BCB5-E68801F341BE}" presName="parTrans" presStyleLbl="bgSibTrans2D1" presStyleIdx="1" presStyleCnt="2"/>
      <dgm:spPr/>
    </dgm:pt>
    <dgm:pt modelId="{56878102-F07E-47EA-B1C9-A5B1176A3EDE}" type="pres">
      <dgm:prSet presAssocID="{9640B6CB-DE87-41D5-A772-52F69F0E1599}" presName="node" presStyleLbl="node1" presStyleIdx="1" presStyleCnt="2">
        <dgm:presLayoutVars>
          <dgm:bulletEnabled val="1"/>
        </dgm:presLayoutVars>
      </dgm:prSet>
      <dgm:spPr/>
    </dgm:pt>
  </dgm:ptLst>
  <dgm:cxnLst>
    <dgm:cxn modelId="{0032B00C-987F-4E1F-8B10-3FB9499311A7}" type="presOf" srcId="{BF0A6BB9-3507-44FA-A6C6-357C8501713E}" destId="{16C11E36-1D3A-41C0-AC39-00F819557F15}" srcOrd="0" destOrd="0" presId="urn:microsoft.com/office/officeart/2005/8/layout/radial4"/>
    <dgm:cxn modelId="{5E243E26-659F-4698-8101-B11BA1C44469}" srcId="{3E4C7EDD-3649-8344-A5E1-677937D9EE3D}" destId="{2517446C-B4D5-4780-BA3F-6E558DAD44DE}" srcOrd="1" destOrd="0" parTransId="{84FD7F25-95E0-4E47-B762-D054255D0627}" sibTransId="{137B6F95-DE8A-4178-8939-56155FBFB8E4}"/>
    <dgm:cxn modelId="{537C525B-651B-4342-B7A6-BF60DBDAF5B5}" srcId="{492E27AE-663B-A945-B1D0-8078A4D765F0}" destId="{9640B6CB-DE87-41D5-A772-52F69F0E1599}" srcOrd="1" destOrd="0" parTransId="{A2CB5BC3-A201-44D0-BCB5-E68801F341BE}" sibTransId="{E99EA99C-7216-4F77-896E-D6FBFCD8E382}"/>
    <dgm:cxn modelId="{B5211D6B-9C1F-914C-B9C7-EF0BDC7F912C}" type="presOf" srcId="{3E4C7EDD-3649-8344-A5E1-677937D9EE3D}" destId="{DBD65472-B704-1B40-A909-BA148D51586D}" srcOrd="0" destOrd="0" presId="urn:microsoft.com/office/officeart/2005/8/layout/radial4"/>
    <dgm:cxn modelId="{68147F6C-2372-5C45-9B9E-6C24E551F2CC}" type="presOf" srcId="{492E27AE-663B-A945-B1D0-8078A4D765F0}" destId="{DDBA520D-011E-6A42-9846-CAA3F452C290}" srcOrd="0" destOrd="0" presId="urn:microsoft.com/office/officeart/2005/8/layout/radial4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6FD1DCCB-7845-4F64-B3FF-84151A971423}" srcId="{492E27AE-663B-A945-B1D0-8078A4D765F0}" destId="{BF0A6BB9-3507-44FA-A6C6-357C8501713E}" srcOrd="0" destOrd="0" parTransId="{54A33E8A-212D-4E92-A493-304D9351138A}" sibTransId="{149E81A7-D90A-4F6C-BB8B-CE6E56E601F2}"/>
    <dgm:cxn modelId="{10AF95D5-30B5-4D3A-8351-5D6082AF01A0}" type="presOf" srcId="{9640B6CB-DE87-41D5-A772-52F69F0E1599}" destId="{56878102-F07E-47EA-B1C9-A5B1176A3EDE}" srcOrd="0" destOrd="0" presId="urn:microsoft.com/office/officeart/2005/8/layout/radial4"/>
    <dgm:cxn modelId="{500BDFDB-361D-4AD2-A3C5-76492BC322EA}" type="presOf" srcId="{A2CB5BC3-A201-44D0-BCB5-E68801F341BE}" destId="{5CC62107-087A-4855-9E1C-D7F4069B9A65}" srcOrd="0" destOrd="0" presId="urn:microsoft.com/office/officeart/2005/8/layout/radial4"/>
    <dgm:cxn modelId="{B10DF1E9-613D-4B0F-AE15-30E9876FD25E}" type="presOf" srcId="{54A33E8A-212D-4E92-A493-304D9351138A}" destId="{80D1954E-FDFB-4B82-8CA8-B86A590F9530}" srcOrd="0" destOrd="0" presId="urn:microsoft.com/office/officeart/2005/8/layout/radial4"/>
    <dgm:cxn modelId="{0C75524F-167F-D948-A40D-E90769F887E3}" type="presParOf" srcId="{DBD65472-B704-1B40-A909-BA148D51586D}" destId="{DDBA520D-011E-6A42-9846-CAA3F452C290}" srcOrd="0" destOrd="0" presId="urn:microsoft.com/office/officeart/2005/8/layout/radial4"/>
    <dgm:cxn modelId="{CC00FAA2-B887-4AE7-89B0-925CA1F5C329}" type="presParOf" srcId="{DBD65472-B704-1B40-A909-BA148D51586D}" destId="{80D1954E-FDFB-4B82-8CA8-B86A590F9530}" srcOrd="1" destOrd="0" presId="urn:microsoft.com/office/officeart/2005/8/layout/radial4"/>
    <dgm:cxn modelId="{49E7AA9A-6CCC-4645-A7C5-8BFB52819AE5}" type="presParOf" srcId="{DBD65472-B704-1B40-A909-BA148D51586D}" destId="{16C11E36-1D3A-41C0-AC39-00F819557F15}" srcOrd="2" destOrd="0" presId="urn:microsoft.com/office/officeart/2005/8/layout/radial4"/>
    <dgm:cxn modelId="{DCA41CDE-E46D-49CC-AD76-61376719A9E1}" type="presParOf" srcId="{DBD65472-B704-1B40-A909-BA148D51586D}" destId="{5CC62107-087A-4855-9E1C-D7F4069B9A65}" srcOrd="3" destOrd="0" presId="urn:microsoft.com/office/officeart/2005/8/layout/radial4"/>
    <dgm:cxn modelId="{56064433-9467-4C8E-8A55-FE01DE724F59}" type="presParOf" srcId="{DBD65472-B704-1B40-A909-BA148D51586D}" destId="{56878102-F07E-47EA-B1C9-A5B1176A3ED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FACTOR FINANCIERO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05B8D40D-ADC0-884A-AFED-04C1C17F642D}">
      <dgm:prSet phldrT="[Texto]" custT="1"/>
      <dgm:spPr/>
      <dgm:t>
        <a:bodyPr/>
        <a:lstStyle/>
        <a:p>
          <a:r>
            <a:rPr lang="es-ES" sz="1800" b="1" dirty="0">
              <a:solidFill>
                <a:schemeClr val="tx1"/>
              </a:solidFill>
            </a:rPr>
            <a:t>1. CONCENTRACION DE CARTERA EN POCOS CLIENTES</a:t>
          </a:r>
        </a:p>
        <a:p>
          <a:r>
            <a:rPr lang="es-ES" sz="1800" b="1" dirty="0">
              <a:solidFill>
                <a:srgbClr val="C00000"/>
              </a:solidFill>
            </a:rPr>
            <a:t>DEBILIDAD</a:t>
          </a:r>
          <a:endParaRPr lang="es-ES" sz="1800" b="1" dirty="0">
            <a:solidFill>
              <a:schemeClr val="accent4">
                <a:lumMod val="75000"/>
              </a:schemeClr>
            </a:solidFill>
          </a:endParaRPr>
        </a:p>
      </dgm:t>
    </dgm:pt>
    <dgm:pt modelId="{41C0FFCC-F8B1-1541-B7FF-DE6856C37F18}" type="parTrans" cxnId="{21E27D77-16C0-EE4F-B728-9D10DB24C13F}">
      <dgm:prSet/>
      <dgm:spPr/>
      <dgm:t>
        <a:bodyPr/>
        <a:lstStyle/>
        <a:p>
          <a:endParaRPr lang="es-ES"/>
        </a:p>
      </dgm:t>
    </dgm:pt>
    <dgm:pt modelId="{024288E8-FF0E-6D4A-BFBF-7DA0B08D4FFE}" type="sibTrans" cxnId="{21E27D77-16C0-EE4F-B728-9D10DB24C13F}">
      <dgm:prSet/>
      <dgm:spPr/>
      <dgm:t>
        <a:bodyPr/>
        <a:lstStyle/>
        <a:p>
          <a:endParaRPr lang="es-ES"/>
        </a:p>
      </dgm:t>
    </dgm:pt>
    <dgm:pt modelId="{2517446C-B4D5-4780-BA3F-6E558DAD44DE}">
      <dgm:prSet/>
      <dgm:spPr/>
      <dgm:t>
        <a:bodyPr/>
        <a:lstStyle/>
        <a:p>
          <a:endParaRPr lang="es-CO" dirty="0"/>
        </a:p>
      </dgm:t>
    </dgm:pt>
    <dgm:pt modelId="{84FD7F25-95E0-4E47-B762-D054255D0627}" type="parTrans" cxnId="{5E243E26-659F-4698-8101-B11BA1C44469}">
      <dgm:prSet/>
      <dgm:spPr/>
      <dgm:t>
        <a:bodyPr/>
        <a:lstStyle/>
        <a:p>
          <a:endParaRPr lang="es-CO"/>
        </a:p>
      </dgm:t>
    </dgm:pt>
    <dgm:pt modelId="{137B6F95-DE8A-4178-8939-56155FBFB8E4}" type="sibTrans" cxnId="{5E243E26-659F-4698-8101-B11BA1C44469}">
      <dgm:prSet/>
      <dgm:spPr/>
      <dgm:t>
        <a:bodyPr/>
        <a:lstStyle/>
        <a:p>
          <a:endParaRPr lang="es-CO"/>
        </a:p>
      </dgm:t>
    </dgm:pt>
    <dgm:pt modelId="{80741D88-3D4E-4F55-9CBE-D01DA72C9685}">
      <dgm:prSet phldrT="[Texto]" custT="1"/>
      <dgm:spPr/>
      <dgm:t>
        <a:bodyPr/>
        <a:lstStyle/>
        <a:p>
          <a:r>
            <a:rPr lang="es-ES" sz="1800" b="1" dirty="0">
              <a:solidFill>
                <a:schemeClr val="tx1"/>
              </a:solidFill>
            </a:rPr>
            <a:t>5. CARTERA MOROSA </a:t>
          </a:r>
          <a:r>
            <a:rPr lang="es-ES" sz="1800" b="1" dirty="0">
              <a:solidFill>
                <a:srgbClr val="C00000"/>
              </a:solidFill>
            </a:rPr>
            <a:t>DEBILIDAD</a:t>
          </a:r>
        </a:p>
      </dgm:t>
    </dgm:pt>
    <dgm:pt modelId="{B54668E8-338B-4BBF-935F-BB604F7A990F}" type="parTrans" cxnId="{036D10DD-18A8-4E9C-B6B6-C9E8B788E4B4}">
      <dgm:prSet/>
      <dgm:spPr/>
      <dgm:t>
        <a:bodyPr/>
        <a:lstStyle/>
        <a:p>
          <a:endParaRPr lang="es-CO"/>
        </a:p>
      </dgm:t>
    </dgm:pt>
    <dgm:pt modelId="{1D8E69E2-E1FB-4189-A4C1-7334EBFBC544}" type="sibTrans" cxnId="{036D10DD-18A8-4E9C-B6B6-C9E8B788E4B4}">
      <dgm:prSet/>
      <dgm:spPr/>
      <dgm:t>
        <a:bodyPr/>
        <a:lstStyle/>
        <a:p>
          <a:endParaRPr lang="es-CO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43EA25F1-6BF6-394B-9868-EC6915865594}" type="pres">
      <dgm:prSet presAssocID="{41C0FFCC-F8B1-1541-B7FF-DE6856C37F18}" presName="parTrans" presStyleLbl="bgSibTrans2D1" presStyleIdx="0" presStyleCnt="2"/>
      <dgm:spPr/>
    </dgm:pt>
    <dgm:pt modelId="{E103358C-B5F3-AD45-97F9-B0B848494143}" type="pres">
      <dgm:prSet presAssocID="{05B8D40D-ADC0-884A-AFED-04C1C17F642D}" presName="node" presStyleLbl="node1" presStyleIdx="0" presStyleCnt="2">
        <dgm:presLayoutVars>
          <dgm:bulletEnabled val="1"/>
        </dgm:presLayoutVars>
      </dgm:prSet>
      <dgm:spPr/>
    </dgm:pt>
    <dgm:pt modelId="{6EE39CC0-F931-42F5-A1F8-2DADA99C5696}" type="pres">
      <dgm:prSet presAssocID="{B54668E8-338B-4BBF-935F-BB604F7A990F}" presName="parTrans" presStyleLbl="bgSibTrans2D1" presStyleIdx="1" presStyleCnt="2"/>
      <dgm:spPr/>
    </dgm:pt>
    <dgm:pt modelId="{56619AFF-C753-4A8C-A024-8B940247A285}" type="pres">
      <dgm:prSet presAssocID="{80741D88-3D4E-4F55-9CBE-D01DA72C9685}" presName="node" presStyleLbl="node1" presStyleIdx="1" presStyleCnt="2">
        <dgm:presLayoutVars>
          <dgm:bulletEnabled val="1"/>
        </dgm:presLayoutVars>
      </dgm:prSet>
      <dgm:spPr/>
    </dgm:pt>
  </dgm:ptLst>
  <dgm:cxnLst>
    <dgm:cxn modelId="{D4BB2B1A-1183-4366-9929-E393FD75B20B}" type="presOf" srcId="{80741D88-3D4E-4F55-9CBE-D01DA72C9685}" destId="{56619AFF-C753-4A8C-A024-8B940247A285}" srcOrd="0" destOrd="0" presId="urn:microsoft.com/office/officeart/2005/8/layout/radial4"/>
    <dgm:cxn modelId="{5E243E26-659F-4698-8101-B11BA1C44469}" srcId="{3E4C7EDD-3649-8344-A5E1-677937D9EE3D}" destId="{2517446C-B4D5-4780-BA3F-6E558DAD44DE}" srcOrd="1" destOrd="0" parTransId="{84FD7F25-95E0-4E47-B762-D054255D0627}" sibTransId="{137B6F95-DE8A-4178-8939-56155FBFB8E4}"/>
    <dgm:cxn modelId="{B5211D6B-9C1F-914C-B9C7-EF0BDC7F912C}" type="presOf" srcId="{3E4C7EDD-3649-8344-A5E1-677937D9EE3D}" destId="{DBD65472-B704-1B40-A909-BA148D51586D}" srcOrd="0" destOrd="0" presId="urn:microsoft.com/office/officeart/2005/8/layout/radial4"/>
    <dgm:cxn modelId="{68147F6C-2372-5C45-9B9E-6C24E551F2CC}" type="presOf" srcId="{492E27AE-663B-A945-B1D0-8078A4D765F0}" destId="{DDBA520D-011E-6A42-9846-CAA3F452C290}" srcOrd="0" destOrd="0" presId="urn:microsoft.com/office/officeart/2005/8/layout/radial4"/>
    <dgm:cxn modelId="{21E27D77-16C0-EE4F-B728-9D10DB24C13F}" srcId="{492E27AE-663B-A945-B1D0-8078A4D765F0}" destId="{05B8D40D-ADC0-884A-AFED-04C1C17F642D}" srcOrd="0" destOrd="0" parTransId="{41C0FFCC-F8B1-1541-B7FF-DE6856C37F18}" sibTransId="{024288E8-FF0E-6D4A-BFBF-7DA0B08D4FFE}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9784BD81-85C1-2F4E-B0EC-184ABB147F2F}" type="presOf" srcId="{05B8D40D-ADC0-884A-AFED-04C1C17F642D}" destId="{E103358C-B5F3-AD45-97F9-B0B848494143}" srcOrd="0" destOrd="0" presId="urn:microsoft.com/office/officeart/2005/8/layout/radial4"/>
    <dgm:cxn modelId="{707D52C2-8E58-4C2E-8EBB-E055462B90C0}" type="presOf" srcId="{B54668E8-338B-4BBF-935F-BB604F7A990F}" destId="{6EE39CC0-F931-42F5-A1F8-2DADA99C5696}" srcOrd="0" destOrd="0" presId="urn:microsoft.com/office/officeart/2005/8/layout/radial4"/>
    <dgm:cxn modelId="{036D10DD-18A8-4E9C-B6B6-C9E8B788E4B4}" srcId="{492E27AE-663B-A945-B1D0-8078A4D765F0}" destId="{80741D88-3D4E-4F55-9CBE-D01DA72C9685}" srcOrd="1" destOrd="0" parTransId="{B54668E8-338B-4BBF-935F-BB604F7A990F}" sibTransId="{1D8E69E2-E1FB-4189-A4C1-7334EBFBC544}"/>
    <dgm:cxn modelId="{F110F8F4-3463-F248-8A74-A83F457B2437}" type="presOf" srcId="{41C0FFCC-F8B1-1541-B7FF-DE6856C37F18}" destId="{43EA25F1-6BF6-394B-9868-EC6915865594}" srcOrd="0" destOrd="0" presId="urn:microsoft.com/office/officeart/2005/8/layout/radial4"/>
    <dgm:cxn modelId="{0C75524F-167F-D948-A40D-E90769F887E3}" type="presParOf" srcId="{DBD65472-B704-1B40-A909-BA148D51586D}" destId="{DDBA520D-011E-6A42-9846-CAA3F452C290}" srcOrd="0" destOrd="0" presId="urn:microsoft.com/office/officeart/2005/8/layout/radial4"/>
    <dgm:cxn modelId="{A0C613AF-F976-7841-B4AB-7CDA75F35FA6}" type="presParOf" srcId="{DBD65472-B704-1B40-A909-BA148D51586D}" destId="{43EA25F1-6BF6-394B-9868-EC6915865594}" srcOrd="1" destOrd="0" presId="urn:microsoft.com/office/officeart/2005/8/layout/radial4"/>
    <dgm:cxn modelId="{E47CB8A9-378D-2E49-B72E-A2C05A787E1D}" type="presParOf" srcId="{DBD65472-B704-1B40-A909-BA148D51586D}" destId="{E103358C-B5F3-AD45-97F9-B0B848494143}" srcOrd="2" destOrd="0" presId="urn:microsoft.com/office/officeart/2005/8/layout/radial4"/>
    <dgm:cxn modelId="{B89271EC-714F-490B-B621-140177669284}" type="presParOf" srcId="{DBD65472-B704-1B40-A909-BA148D51586D}" destId="{6EE39CC0-F931-42F5-A1F8-2DADA99C5696}" srcOrd="3" destOrd="0" presId="urn:microsoft.com/office/officeart/2005/8/layout/radial4"/>
    <dgm:cxn modelId="{DA530F85-C3AC-4549-8F2F-9127D8FE0844}" type="presParOf" srcId="{DBD65472-B704-1B40-A909-BA148D51586D}" destId="{56619AFF-C753-4A8C-A024-8B940247A28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FACTOR OPERATIVO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3091DB1D-1A71-024A-A4EC-85EB9F8F4B5C}">
      <dgm:prSet phldrT="[Texto]"/>
      <dgm:spPr/>
      <dgm:t>
        <a:bodyPr/>
        <a:lstStyle/>
        <a:p>
          <a:r>
            <a:rPr lang="es-CO" b="1" dirty="0">
              <a:solidFill>
                <a:schemeClr val="tx1"/>
              </a:solidFill>
            </a:rPr>
            <a:t>7. BIENES IMPRODUCTIVOS</a:t>
          </a:r>
        </a:p>
        <a:p>
          <a:r>
            <a:rPr lang="es-ES" b="1" dirty="0">
              <a:solidFill>
                <a:srgbClr val="C00000"/>
              </a:solidFill>
            </a:rPr>
            <a:t>DEBILIDAD</a:t>
          </a:r>
        </a:p>
      </dgm:t>
    </dgm:pt>
    <dgm:pt modelId="{1FC5EB04-76EF-9B4B-AF6E-DFA3B255483C}" type="parTrans" cxnId="{81389B26-98D9-124B-B86A-D6FF91F73E0F}">
      <dgm:prSet/>
      <dgm:spPr/>
      <dgm:t>
        <a:bodyPr/>
        <a:lstStyle/>
        <a:p>
          <a:endParaRPr lang="es-ES"/>
        </a:p>
      </dgm:t>
    </dgm:pt>
    <dgm:pt modelId="{F4CC1655-C804-D446-9D28-F78CFB38712F}" type="sibTrans" cxnId="{81389B26-98D9-124B-B86A-D6FF91F73E0F}">
      <dgm:prSet/>
      <dgm:spPr/>
      <dgm:t>
        <a:bodyPr/>
        <a:lstStyle/>
        <a:p>
          <a:endParaRPr lang="es-ES"/>
        </a:p>
      </dgm:t>
    </dgm:pt>
    <dgm:pt modelId="{2517446C-B4D5-4780-BA3F-6E558DAD44DE}">
      <dgm:prSet/>
      <dgm:spPr/>
      <dgm:t>
        <a:bodyPr/>
        <a:lstStyle/>
        <a:p>
          <a:endParaRPr lang="es-CO" dirty="0"/>
        </a:p>
      </dgm:t>
    </dgm:pt>
    <dgm:pt modelId="{84FD7F25-95E0-4E47-B762-D054255D0627}" type="parTrans" cxnId="{5E243E26-659F-4698-8101-B11BA1C44469}">
      <dgm:prSet/>
      <dgm:spPr/>
      <dgm:t>
        <a:bodyPr/>
        <a:lstStyle/>
        <a:p>
          <a:endParaRPr lang="es-CO"/>
        </a:p>
      </dgm:t>
    </dgm:pt>
    <dgm:pt modelId="{137B6F95-DE8A-4178-8939-56155FBFB8E4}" type="sibTrans" cxnId="{5E243E26-659F-4698-8101-B11BA1C44469}">
      <dgm:prSet/>
      <dgm:spPr/>
      <dgm:t>
        <a:bodyPr/>
        <a:lstStyle/>
        <a:p>
          <a:endParaRPr lang="es-CO"/>
        </a:p>
      </dgm:t>
    </dgm:pt>
    <dgm:pt modelId="{BF0A6BB9-3507-44FA-A6C6-357C8501713E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1. MANUALES ACTUALIZADOS ACORDE A LA NORMATIVIDAD SFC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FORTALEZA</a:t>
          </a:r>
        </a:p>
      </dgm:t>
    </dgm:pt>
    <dgm:pt modelId="{54A33E8A-212D-4E92-A493-304D9351138A}" type="parTrans" cxnId="{6FD1DCCB-7845-4F64-B3FF-84151A971423}">
      <dgm:prSet/>
      <dgm:spPr/>
      <dgm:t>
        <a:bodyPr/>
        <a:lstStyle/>
        <a:p>
          <a:endParaRPr lang="es-CO"/>
        </a:p>
      </dgm:t>
    </dgm:pt>
    <dgm:pt modelId="{149E81A7-D90A-4F6C-BB8B-CE6E56E601F2}" type="sibTrans" cxnId="{6FD1DCCB-7845-4F64-B3FF-84151A971423}">
      <dgm:prSet/>
      <dgm:spPr/>
      <dgm:t>
        <a:bodyPr/>
        <a:lstStyle/>
        <a:p>
          <a:endParaRPr lang="es-CO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80D1954E-FDFB-4B82-8CA8-B86A590F9530}" type="pres">
      <dgm:prSet presAssocID="{54A33E8A-212D-4E92-A493-304D9351138A}" presName="parTrans" presStyleLbl="bgSibTrans2D1" presStyleIdx="0" presStyleCnt="2"/>
      <dgm:spPr/>
    </dgm:pt>
    <dgm:pt modelId="{16C11E36-1D3A-41C0-AC39-00F819557F15}" type="pres">
      <dgm:prSet presAssocID="{BF0A6BB9-3507-44FA-A6C6-357C8501713E}" presName="node" presStyleLbl="node1" presStyleIdx="0" presStyleCnt="2">
        <dgm:presLayoutVars>
          <dgm:bulletEnabled val="1"/>
        </dgm:presLayoutVars>
      </dgm:prSet>
      <dgm:spPr/>
    </dgm:pt>
    <dgm:pt modelId="{72A4FE34-11A5-3548-BCF8-7F2C6CEE4B15}" type="pres">
      <dgm:prSet presAssocID="{1FC5EB04-76EF-9B4B-AF6E-DFA3B255483C}" presName="parTrans" presStyleLbl="bgSibTrans2D1" presStyleIdx="1" presStyleCnt="2"/>
      <dgm:spPr/>
    </dgm:pt>
    <dgm:pt modelId="{B42177E0-1423-574F-ACF3-64A801539FB6}" type="pres">
      <dgm:prSet presAssocID="{3091DB1D-1A71-024A-A4EC-85EB9F8F4B5C}" presName="node" presStyleLbl="node1" presStyleIdx="1" presStyleCnt="2">
        <dgm:presLayoutVars>
          <dgm:bulletEnabled val="1"/>
        </dgm:presLayoutVars>
      </dgm:prSet>
      <dgm:spPr/>
    </dgm:pt>
  </dgm:ptLst>
  <dgm:cxnLst>
    <dgm:cxn modelId="{0032B00C-987F-4E1F-8B10-3FB9499311A7}" type="presOf" srcId="{BF0A6BB9-3507-44FA-A6C6-357C8501713E}" destId="{16C11E36-1D3A-41C0-AC39-00F819557F15}" srcOrd="0" destOrd="0" presId="urn:microsoft.com/office/officeart/2005/8/layout/radial4"/>
    <dgm:cxn modelId="{5E243E26-659F-4698-8101-B11BA1C44469}" srcId="{3E4C7EDD-3649-8344-A5E1-677937D9EE3D}" destId="{2517446C-B4D5-4780-BA3F-6E558DAD44DE}" srcOrd="1" destOrd="0" parTransId="{84FD7F25-95E0-4E47-B762-D054255D0627}" sibTransId="{137B6F95-DE8A-4178-8939-56155FBFB8E4}"/>
    <dgm:cxn modelId="{81389B26-98D9-124B-B86A-D6FF91F73E0F}" srcId="{492E27AE-663B-A945-B1D0-8078A4D765F0}" destId="{3091DB1D-1A71-024A-A4EC-85EB9F8F4B5C}" srcOrd="1" destOrd="0" parTransId="{1FC5EB04-76EF-9B4B-AF6E-DFA3B255483C}" sibTransId="{F4CC1655-C804-D446-9D28-F78CFB38712F}"/>
    <dgm:cxn modelId="{B5211D6B-9C1F-914C-B9C7-EF0BDC7F912C}" type="presOf" srcId="{3E4C7EDD-3649-8344-A5E1-677937D9EE3D}" destId="{DBD65472-B704-1B40-A909-BA148D51586D}" srcOrd="0" destOrd="0" presId="urn:microsoft.com/office/officeart/2005/8/layout/radial4"/>
    <dgm:cxn modelId="{68147F6C-2372-5C45-9B9E-6C24E551F2CC}" type="presOf" srcId="{492E27AE-663B-A945-B1D0-8078A4D765F0}" destId="{DDBA520D-011E-6A42-9846-CAA3F452C290}" srcOrd="0" destOrd="0" presId="urn:microsoft.com/office/officeart/2005/8/layout/radial4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1EE495B3-F944-244D-B1E4-7FAD7C42D783}" type="presOf" srcId="{3091DB1D-1A71-024A-A4EC-85EB9F8F4B5C}" destId="{B42177E0-1423-574F-ACF3-64A801539FB6}" srcOrd="0" destOrd="0" presId="urn:microsoft.com/office/officeart/2005/8/layout/radial4"/>
    <dgm:cxn modelId="{23BCDBBD-6295-2841-AAFA-7E5C4310B646}" type="presOf" srcId="{1FC5EB04-76EF-9B4B-AF6E-DFA3B255483C}" destId="{72A4FE34-11A5-3548-BCF8-7F2C6CEE4B15}" srcOrd="0" destOrd="0" presId="urn:microsoft.com/office/officeart/2005/8/layout/radial4"/>
    <dgm:cxn modelId="{6FD1DCCB-7845-4F64-B3FF-84151A971423}" srcId="{492E27AE-663B-A945-B1D0-8078A4D765F0}" destId="{BF0A6BB9-3507-44FA-A6C6-357C8501713E}" srcOrd="0" destOrd="0" parTransId="{54A33E8A-212D-4E92-A493-304D9351138A}" sibTransId="{149E81A7-D90A-4F6C-BB8B-CE6E56E601F2}"/>
    <dgm:cxn modelId="{B10DF1E9-613D-4B0F-AE15-30E9876FD25E}" type="presOf" srcId="{54A33E8A-212D-4E92-A493-304D9351138A}" destId="{80D1954E-FDFB-4B82-8CA8-B86A590F9530}" srcOrd="0" destOrd="0" presId="urn:microsoft.com/office/officeart/2005/8/layout/radial4"/>
    <dgm:cxn modelId="{0C75524F-167F-D948-A40D-E90769F887E3}" type="presParOf" srcId="{DBD65472-B704-1B40-A909-BA148D51586D}" destId="{DDBA520D-011E-6A42-9846-CAA3F452C290}" srcOrd="0" destOrd="0" presId="urn:microsoft.com/office/officeart/2005/8/layout/radial4"/>
    <dgm:cxn modelId="{CC00FAA2-B887-4AE7-89B0-925CA1F5C329}" type="presParOf" srcId="{DBD65472-B704-1B40-A909-BA148D51586D}" destId="{80D1954E-FDFB-4B82-8CA8-B86A590F9530}" srcOrd="1" destOrd="0" presId="urn:microsoft.com/office/officeart/2005/8/layout/radial4"/>
    <dgm:cxn modelId="{49E7AA9A-6CCC-4645-A7C5-8BFB52819AE5}" type="presParOf" srcId="{DBD65472-B704-1B40-A909-BA148D51586D}" destId="{16C11E36-1D3A-41C0-AC39-00F819557F15}" srcOrd="2" destOrd="0" presId="urn:microsoft.com/office/officeart/2005/8/layout/radial4"/>
    <dgm:cxn modelId="{C27C1850-B595-744A-B426-C1AD61E2A52A}" type="presParOf" srcId="{DBD65472-B704-1B40-A909-BA148D51586D}" destId="{72A4FE34-11A5-3548-BCF8-7F2C6CEE4B15}" srcOrd="3" destOrd="0" presId="urn:microsoft.com/office/officeart/2005/8/layout/radial4"/>
    <dgm:cxn modelId="{21B2F93D-B075-0F49-B946-C7C7E9E97F55}" type="presParOf" srcId="{DBD65472-B704-1B40-A909-BA148D51586D}" destId="{B42177E0-1423-574F-ACF3-64A801539FB6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9378908-FB6C-4C6B-98B7-56FC7ED34C65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CC16C383-ED22-49C9-BE64-1E92E35882F5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"SANTANDER SIEMPRE CONTIGO Y PARA EL MUNDO"</a:t>
          </a:r>
          <a:endParaRPr lang="es-CO" dirty="0">
            <a:solidFill>
              <a:schemeClr val="tx1"/>
            </a:solidFill>
          </a:endParaRPr>
        </a:p>
      </dgm:t>
    </dgm:pt>
    <dgm:pt modelId="{34264539-0609-4A00-8B9A-D56081FEA8CB}" type="parTrans" cxnId="{7F54674E-2CE3-48EF-9A48-BDB2AE0DE7A5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4BAEC7AC-7202-44E1-B077-10A7F91E9D53}" type="sibTrans" cxnId="{7F54674E-2CE3-48EF-9A48-BDB2AE0DE7A5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35C353C-634E-4488-8C30-CE3E83F6B7C1}">
      <dgm:prSet phldrT="[Texto]"/>
      <dgm:spPr>
        <a:solidFill>
          <a:srgbClr val="FFFFCC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COMPETITIVIDAD EMPRENDIMIENTO Y EMPLEO</a:t>
          </a:r>
        </a:p>
      </dgm:t>
    </dgm:pt>
    <dgm:pt modelId="{9B9B8D3C-A3BC-4B9F-B7EB-7D1015C89E52}" type="parTrans" cxnId="{1F6C5363-D6C2-4FFB-A736-4ED03B1F0C2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7E7DFEB-DE1A-4201-BD0E-46CE53AD0A3E}" type="sibTrans" cxnId="{1F6C5363-D6C2-4FFB-A736-4ED03B1F0C2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BE0291E-59D5-4468-B251-DA1CBD2DD2BA}">
      <dgm:prSet phldrT="[Texto]"/>
      <dgm:spPr>
        <a:solidFill>
          <a:srgbClr val="FFFFCC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SEGURIDAD Y BUEN GOBIENO</a:t>
          </a:r>
        </a:p>
      </dgm:t>
    </dgm:pt>
    <dgm:pt modelId="{57D7DC8B-C690-4013-8E8D-5392908A5B9F}" type="parTrans" cxnId="{0F3508D1-43F2-4714-A761-EF39B04D9A3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E414051-A4A9-45E6-A8AE-1CC58079E266}" type="sibTrans" cxnId="{0F3508D1-43F2-4714-A761-EF39B04D9A3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84B7459E-2A8C-4D88-AA93-2E12B42B1837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>
              <a:solidFill>
                <a:schemeClr val="tx1"/>
              </a:solidFill>
            </a:rPr>
            <a:t>SIEMPRE TALENTO HUMANO </a:t>
          </a:r>
          <a:endParaRPr lang="es-CO" dirty="0">
            <a:solidFill>
              <a:schemeClr val="tx1"/>
            </a:solidFill>
          </a:endParaRPr>
        </a:p>
      </dgm:t>
    </dgm:pt>
    <dgm:pt modelId="{6C114D75-FF4F-447C-B2CE-4600D88519ED}" type="par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3DDCE20-17FA-497B-A263-FF18C539E998}" type="sib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46377AB8-2179-4472-A6C6-481FC484281C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>
              <a:solidFill>
                <a:schemeClr val="tx1"/>
              </a:solidFill>
            </a:rPr>
            <a:t>SIEMPRE INFRAESTRUCTURA RED VIAL PRIMARIA</a:t>
          </a:r>
          <a:endParaRPr lang="es-CO" dirty="0">
            <a:solidFill>
              <a:schemeClr val="tx1"/>
            </a:solidFill>
          </a:endParaRPr>
        </a:p>
      </dgm:t>
    </dgm:pt>
    <dgm:pt modelId="{F06708CF-E86F-44BF-935A-39BF7D32C726}" type="parTrans" cxnId="{9984C263-4931-4D57-9059-ECD2A4C1D3B1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60AEDC5-044E-43B3-AA22-010F6D0EAF50}" type="sibTrans" cxnId="{9984C263-4931-4D57-9059-ECD2A4C1D3B1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ADDDDD0-8312-480E-A63C-A0248AFF1245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>
              <a:solidFill>
                <a:schemeClr val="tx1"/>
              </a:solidFill>
            </a:rPr>
            <a:t>SIEMPRE EL INFI DE LOS SANTANDEREANOS </a:t>
          </a:r>
          <a:endParaRPr lang="es-CO" dirty="0">
            <a:solidFill>
              <a:schemeClr val="tx1"/>
            </a:solidFill>
          </a:endParaRPr>
        </a:p>
      </dgm:t>
    </dgm:pt>
    <dgm:pt modelId="{7A197505-BD55-4A27-8F71-B696BA55A607}" type="parTrans" cxnId="{61BFADD4-B34F-4F8C-A707-9DC424DC1207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1506CFF-9073-4E4D-9B13-CA9B118E0B39}" type="sibTrans" cxnId="{61BFADD4-B34F-4F8C-A707-9DC424DC1207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FB5ED87-2664-471C-8632-4A5C934D5885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>
              <a:solidFill>
                <a:schemeClr val="tx1"/>
              </a:solidFill>
            </a:rPr>
            <a:t>SIEMPRE ENTIDAD COMPETITIVA </a:t>
          </a:r>
          <a:endParaRPr lang="es-CO" dirty="0">
            <a:solidFill>
              <a:schemeClr val="tx1"/>
            </a:solidFill>
          </a:endParaRPr>
        </a:p>
      </dgm:t>
    </dgm:pt>
    <dgm:pt modelId="{A904AF2C-5CFA-41B3-97C2-163B0A798686}" type="parTrans" cxnId="{FC50A08C-47E5-4A59-A39A-345A5C79558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9311EEB-BF92-4C8B-BB3F-623A38817D88}" type="sibTrans" cxnId="{FC50A08C-47E5-4A59-A39A-345A5C79558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ED5420F-DBAF-4042-963D-C3FAA289FA71}" type="pres">
      <dgm:prSet presAssocID="{69378908-FB6C-4C6B-98B7-56FC7ED34C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2B5448-FA48-4FF1-892E-2AB3FE7BBA82}" type="pres">
      <dgm:prSet presAssocID="{CC16C383-ED22-49C9-BE64-1E92E35882F5}" presName="vertOne" presStyleCnt="0"/>
      <dgm:spPr/>
    </dgm:pt>
    <dgm:pt modelId="{3D1B7225-B5DC-42F0-B32A-D0ADE223BEB6}" type="pres">
      <dgm:prSet presAssocID="{CC16C383-ED22-49C9-BE64-1E92E35882F5}" presName="txOne" presStyleLbl="node0" presStyleIdx="0" presStyleCnt="1">
        <dgm:presLayoutVars>
          <dgm:chPref val="3"/>
        </dgm:presLayoutVars>
      </dgm:prSet>
      <dgm:spPr/>
    </dgm:pt>
    <dgm:pt modelId="{3754253B-6700-4E25-AED6-0000F12DF4C9}" type="pres">
      <dgm:prSet presAssocID="{CC16C383-ED22-49C9-BE64-1E92E35882F5}" presName="parTransOne" presStyleCnt="0"/>
      <dgm:spPr/>
    </dgm:pt>
    <dgm:pt modelId="{904CEFD2-AF35-4E74-86EA-9A4ED37BF661}" type="pres">
      <dgm:prSet presAssocID="{CC16C383-ED22-49C9-BE64-1E92E35882F5}" presName="horzOne" presStyleCnt="0"/>
      <dgm:spPr/>
    </dgm:pt>
    <dgm:pt modelId="{47258896-01E3-4261-B797-8AF124B5DA67}" type="pres">
      <dgm:prSet presAssocID="{F35C353C-634E-4488-8C30-CE3E83F6B7C1}" presName="vertTwo" presStyleCnt="0"/>
      <dgm:spPr/>
    </dgm:pt>
    <dgm:pt modelId="{CC522CAC-D120-4239-8D51-7A540D04B13B}" type="pres">
      <dgm:prSet presAssocID="{F35C353C-634E-4488-8C30-CE3E83F6B7C1}" presName="txTwo" presStyleLbl="node2" presStyleIdx="0" presStyleCnt="2">
        <dgm:presLayoutVars>
          <dgm:chPref val="3"/>
        </dgm:presLayoutVars>
      </dgm:prSet>
      <dgm:spPr/>
    </dgm:pt>
    <dgm:pt modelId="{59EAB9BE-2359-4F0D-B6AE-DF94B2C7CBF7}" type="pres">
      <dgm:prSet presAssocID="{F35C353C-634E-4488-8C30-CE3E83F6B7C1}" presName="parTransTwo" presStyleCnt="0"/>
      <dgm:spPr/>
    </dgm:pt>
    <dgm:pt modelId="{031465B4-1D10-4F1B-8CD0-7280E84F978D}" type="pres">
      <dgm:prSet presAssocID="{F35C353C-634E-4488-8C30-CE3E83F6B7C1}" presName="horzTwo" presStyleCnt="0"/>
      <dgm:spPr/>
    </dgm:pt>
    <dgm:pt modelId="{A647671F-AD26-41A9-B42B-980D11ED2615}" type="pres">
      <dgm:prSet presAssocID="{84B7459E-2A8C-4D88-AA93-2E12B42B1837}" presName="vertThree" presStyleCnt="0"/>
      <dgm:spPr/>
    </dgm:pt>
    <dgm:pt modelId="{5117C041-D9D9-4E18-BF03-09894FF175D0}" type="pres">
      <dgm:prSet presAssocID="{84B7459E-2A8C-4D88-AA93-2E12B42B1837}" presName="txThree" presStyleLbl="node3" presStyleIdx="0" presStyleCnt="4">
        <dgm:presLayoutVars>
          <dgm:chPref val="3"/>
        </dgm:presLayoutVars>
      </dgm:prSet>
      <dgm:spPr/>
    </dgm:pt>
    <dgm:pt modelId="{852DFC93-D7BF-415A-AAB2-E5D5DCE17AB2}" type="pres">
      <dgm:prSet presAssocID="{84B7459E-2A8C-4D88-AA93-2E12B42B1837}" presName="horzThree" presStyleCnt="0"/>
      <dgm:spPr/>
    </dgm:pt>
    <dgm:pt modelId="{20E3A60A-C240-4959-A34F-072D005FDADC}" type="pres">
      <dgm:prSet presAssocID="{23DDCE20-17FA-497B-A263-FF18C539E998}" presName="sibSpaceThree" presStyleCnt="0"/>
      <dgm:spPr/>
    </dgm:pt>
    <dgm:pt modelId="{2890FFED-5339-4C10-A3B8-23C831819EBD}" type="pres">
      <dgm:prSet presAssocID="{46377AB8-2179-4472-A6C6-481FC484281C}" presName="vertThree" presStyleCnt="0"/>
      <dgm:spPr/>
    </dgm:pt>
    <dgm:pt modelId="{B3DC05AE-D320-4F49-8B74-7BC3B00E663F}" type="pres">
      <dgm:prSet presAssocID="{46377AB8-2179-4472-A6C6-481FC484281C}" presName="txThree" presStyleLbl="node3" presStyleIdx="1" presStyleCnt="4">
        <dgm:presLayoutVars>
          <dgm:chPref val="3"/>
        </dgm:presLayoutVars>
      </dgm:prSet>
      <dgm:spPr/>
    </dgm:pt>
    <dgm:pt modelId="{E2BE551E-5FCE-4E0A-B949-4F2CFC1A1EEC}" type="pres">
      <dgm:prSet presAssocID="{46377AB8-2179-4472-A6C6-481FC484281C}" presName="horzThree" presStyleCnt="0"/>
      <dgm:spPr/>
    </dgm:pt>
    <dgm:pt modelId="{F69491B1-5654-4390-ADC5-E1886FC5430C}" type="pres">
      <dgm:prSet presAssocID="{260AEDC5-044E-43B3-AA22-010F6D0EAF50}" presName="sibSpaceThree" presStyleCnt="0"/>
      <dgm:spPr/>
    </dgm:pt>
    <dgm:pt modelId="{6BB9A5CF-2532-48FD-B5F4-487A165E71D1}" type="pres">
      <dgm:prSet presAssocID="{FADDDDD0-8312-480E-A63C-A0248AFF1245}" presName="vertThree" presStyleCnt="0"/>
      <dgm:spPr/>
    </dgm:pt>
    <dgm:pt modelId="{D606DFDD-7E42-45C4-B18E-215FC1CDAD73}" type="pres">
      <dgm:prSet presAssocID="{FADDDDD0-8312-480E-A63C-A0248AFF1245}" presName="txThree" presStyleLbl="node3" presStyleIdx="2" presStyleCnt="4">
        <dgm:presLayoutVars>
          <dgm:chPref val="3"/>
        </dgm:presLayoutVars>
      </dgm:prSet>
      <dgm:spPr/>
    </dgm:pt>
    <dgm:pt modelId="{804F3E3A-011E-49F3-A8D3-9C5E4B03C240}" type="pres">
      <dgm:prSet presAssocID="{FADDDDD0-8312-480E-A63C-A0248AFF1245}" presName="horzThree" presStyleCnt="0"/>
      <dgm:spPr/>
    </dgm:pt>
    <dgm:pt modelId="{90584AC3-D067-4276-85CE-AFB1A8DFC43A}" type="pres">
      <dgm:prSet presAssocID="{77E7DFEB-DE1A-4201-BD0E-46CE53AD0A3E}" presName="sibSpaceTwo" presStyleCnt="0"/>
      <dgm:spPr/>
    </dgm:pt>
    <dgm:pt modelId="{93E0DC73-7DA8-4638-A11C-DF5DA8BFA852}" type="pres">
      <dgm:prSet presAssocID="{0BE0291E-59D5-4468-B251-DA1CBD2DD2BA}" presName="vertTwo" presStyleCnt="0"/>
      <dgm:spPr/>
    </dgm:pt>
    <dgm:pt modelId="{5BA7D211-9701-485B-AE8E-491BEE1EC676}" type="pres">
      <dgm:prSet presAssocID="{0BE0291E-59D5-4468-B251-DA1CBD2DD2BA}" presName="txTwo" presStyleLbl="node2" presStyleIdx="1" presStyleCnt="2">
        <dgm:presLayoutVars>
          <dgm:chPref val="3"/>
        </dgm:presLayoutVars>
      </dgm:prSet>
      <dgm:spPr/>
    </dgm:pt>
    <dgm:pt modelId="{801675DC-89B6-4D61-A197-5EF09A6141B6}" type="pres">
      <dgm:prSet presAssocID="{0BE0291E-59D5-4468-B251-DA1CBD2DD2BA}" presName="parTransTwo" presStyleCnt="0"/>
      <dgm:spPr/>
    </dgm:pt>
    <dgm:pt modelId="{9CEF2F87-92BC-4B20-8233-BAD7C25BEA87}" type="pres">
      <dgm:prSet presAssocID="{0BE0291E-59D5-4468-B251-DA1CBD2DD2BA}" presName="horzTwo" presStyleCnt="0"/>
      <dgm:spPr/>
    </dgm:pt>
    <dgm:pt modelId="{BB883B9A-1830-447D-B5A9-C1550A2169B8}" type="pres">
      <dgm:prSet presAssocID="{CFB5ED87-2664-471C-8632-4A5C934D5885}" presName="vertThree" presStyleCnt="0"/>
      <dgm:spPr/>
    </dgm:pt>
    <dgm:pt modelId="{9BAD4FDF-47D7-40DE-8F41-70E280B98FD5}" type="pres">
      <dgm:prSet presAssocID="{CFB5ED87-2664-471C-8632-4A5C934D5885}" presName="txThree" presStyleLbl="node3" presStyleIdx="3" presStyleCnt="4">
        <dgm:presLayoutVars>
          <dgm:chPref val="3"/>
        </dgm:presLayoutVars>
      </dgm:prSet>
      <dgm:spPr/>
    </dgm:pt>
    <dgm:pt modelId="{76A74D23-6CCE-4E0F-AD4E-D04BD89AA964}" type="pres">
      <dgm:prSet presAssocID="{CFB5ED87-2664-471C-8632-4A5C934D5885}" presName="horzThree" presStyleCnt="0"/>
      <dgm:spPr/>
    </dgm:pt>
  </dgm:ptLst>
  <dgm:cxnLst>
    <dgm:cxn modelId="{F820C816-D0D4-4F61-9550-5DBC202232EE}" type="presOf" srcId="{CC16C383-ED22-49C9-BE64-1E92E35882F5}" destId="{3D1B7225-B5DC-42F0-B32A-D0ADE223BEB6}" srcOrd="0" destOrd="0" presId="urn:microsoft.com/office/officeart/2005/8/layout/hierarchy4"/>
    <dgm:cxn modelId="{E817551B-7AB1-41BA-B0D1-287157397928}" type="presOf" srcId="{CFB5ED87-2664-471C-8632-4A5C934D5885}" destId="{9BAD4FDF-47D7-40DE-8F41-70E280B98FD5}" srcOrd="0" destOrd="0" presId="urn:microsoft.com/office/officeart/2005/8/layout/hierarchy4"/>
    <dgm:cxn modelId="{1F6C5363-D6C2-4FFB-A736-4ED03B1F0C23}" srcId="{CC16C383-ED22-49C9-BE64-1E92E35882F5}" destId="{F35C353C-634E-4488-8C30-CE3E83F6B7C1}" srcOrd="0" destOrd="0" parTransId="{9B9B8D3C-A3BC-4B9F-B7EB-7D1015C89E52}" sibTransId="{77E7DFEB-DE1A-4201-BD0E-46CE53AD0A3E}"/>
    <dgm:cxn modelId="{9984C263-4931-4D57-9059-ECD2A4C1D3B1}" srcId="{F35C353C-634E-4488-8C30-CE3E83F6B7C1}" destId="{46377AB8-2179-4472-A6C6-481FC484281C}" srcOrd="1" destOrd="0" parTransId="{F06708CF-E86F-44BF-935A-39BF7D32C726}" sibTransId="{260AEDC5-044E-43B3-AA22-010F6D0EAF50}"/>
    <dgm:cxn modelId="{FA711D6E-B81F-436F-BC45-B6FF59FEE948}" type="presOf" srcId="{46377AB8-2179-4472-A6C6-481FC484281C}" destId="{B3DC05AE-D320-4F49-8B74-7BC3B00E663F}" srcOrd="0" destOrd="0" presId="urn:microsoft.com/office/officeart/2005/8/layout/hierarchy4"/>
    <dgm:cxn modelId="{7F54674E-2CE3-48EF-9A48-BDB2AE0DE7A5}" srcId="{69378908-FB6C-4C6B-98B7-56FC7ED34C65}" destId="{CC16C383-ED22-49C9-BE64-1E92E35882F5}" srcOrd="0" destOrd="0" parTransId="{34264539-0609-4A00-8B9A-D56081FEA8CB}" sibTransId="{4BAEC7AC-7202-44E1-B077-10A7F91E9D53}"/>
    <dgm:cxn modelId="{FC50A08C-47E5-4A59-A39A-345A5C795586}" srcId="{0BE0291E-59D5-4468-B251-DA1CBD2DD2BA}" destId="{CFB5ED87-2664-471C-8632-4A5C934D5885}" srcOrd="0" destOrd="0" parTransId="{A904AF2C-5CFA-41B3-97C2-163B0A798686}" sibTransId="{69311EEB-BF92-4C8B-BB3F-623A38817D88}"/>
    <dgm:cxn modelId="{4A9E1A9D-0E06-4992-B196-BACF637FD143}" type="presOf" srcId="{FADDDDD0-8312-480E-A63C-A0248AFF1245}" destId="{D606DFDD-7E42-45C4-B18E-215FC1CDAD73}" srcOrd="0" destOrd="0" presId="urn:microsoft.com/office/officeart/2005/8/layout/hierarchy4"/>
    <dgm:cxn modelId="{0F3508D1-43F2-4714-A761-EF39B04D9A3C}" srcId="{CC16C383-ED22-49C9-BE64-1E92E35882F5}" destId="{0BE0291E-59D5-4468-B251-DA1CBD2DD2BA}" srcOrd="1" destOrd="0" parTransId="{57D7DC8B-C690-4013-8E8D-5392908A5B9F}" sibTransId="{CE414051-A4A9-45E6-A8AE-1CC58079E266}"/>
    <dgm:cxn modelId="{61BFADD4-B34F-4F8C-A707-9DC424DC1207}" srcId="{F35C353C-634E-4488-8C30-CE3E83F6B7C1}" destId="{FADDDDD0-8312-480E-A63C-A0248AFF1245}" srcOrd="2" destOrd="0" parTransId="{7A197505-BD55-4A27-8F71-B696BA55A607}" sibTransId="{21506CFF-9073-4E4D-9B13-CA9B118E0B39}"/>
    <dgm:cxn modelId="{4BB2D5DA-A128-469C-9D7E-1BA6A2584022}" type="presOf" srcId="{0BE0291E-59D5-4468-B251-DA1CBD2DD2BA}" destId="{5BA7D211-9701-485B-AE8E-491BEE1EC676}" srcOrd="0" destOrd="0" presId="urn:microsoft.com/office/officeart/2005/8/layout/hierarchy4"/>
    <dgm:cxn modelId="{568A49DD-A230-4BDC-A4DD-D7DF96BA5538}" type="presOf" srcId="{69378908-FB6C-4C6B-98B7-56FC7ED34C65}" destId="{AED5420F-DBAF-4042-963D-C3FAA289FA71}" srcOrd="0" destOrd="0" presId="urn:microsoft.com/office/officeart/2005/8/layout/hierarchy4"/>
    <dgm:cxn modelId="{F0A556E5-B416-42F6-A60F-AE9996B0E6B5}" type="presOf" srcId="{F35C353C-634E-4488-8C30-CE3E83F6B7C1}" destId="{CC522CAC-D120-4239-8D51-7A540D04B13B}" srcOrd="0" destOrd="0" presId="urn:microsoft.com/office/officeart/2005/8/layout/hierarchy4"/>
    <dgm:cxn modelId="{A55308E6-8495-48F3-A093-EC729B35D6D9}" type="presOf" srcId="{84B7459E-2A8C-4D88-AA93-2E12B42B1837}" destId="{5117C041-D9D9-4E18-BF03-09894FF175D0}" srcOrd="0" destOrd="0" presId="urn:microsoft.com/office/officeart/2005/8/layout/hierarchy4"/>
    <dgm:cxn modelId="{A0BFC9EC-EE21-4B25-A706-77D5CF65EA1E}" srcId="{F35C353C-634E-4488-8C30-CE3E83F6B7C1}" destId="{84B7459E-2A8C-4D88-AA93-2E12B42B1837}" srcOrd="0" destOrd="0" parTransId="{6C114D75-FF4F-447C-B2CE-4600D88519ED}" sibTransId="{23DDCE20-17FA-497B-A263-FF18C539E998}"/>
    <dgm:cxn modelId="{F1340516-BE2B-4DC2-8527-FF6581CC6D36}" type="presParOf" srcId="{AED5420F-DBAF-4042-963D-C3FAA289FA71}" destId="{9C2B5448-FA48-4FF1-892E-2AB3FE7BBA82}" srcOrd="0" destOrd="0" presId="urn:microsoft.com/office/officeart/2005/8/layout/hierarchy4"/>
    <dgm:cxn modelId="{7D861FB7-8DEE-40A3-BADA-860EE7D9EEAC}" type="presParOf" srcId="{9C2B5448-FA48-4FF1-892E-2AB3FE7BBA82}" destId="{3D1B7225-B5DC-42F0-B32A-D0ADE223BEB6}" srcOrd="0" destOrd="0" presId="urn:microsoft.com/office/officeart/2005/8/layout/hierarchy4"/>
    <dgm:cxn modelId="{164579F1-AAF4-4BC3-A068-6B71907C815E}" type="presParOf" srcId="{9C2B5448-FA48-4FF1-892E-2AB3FE7BBA82}" destId="{3754253B-6700-4E25-AED6-0000F12DF4C9}" srcOrd="1" destOrd="0" presId="urn:microsoft.com/office/officeart/2005/8/layout/hierarchy4"/>
    <dgm:cxn modelId="{ED49BED4-B29E-41CF-A0F5-DB3D089C762B}" type="presParOf" srcId="{9C2B5448-FA48-4FF1-892E-2AB3FE7BBA82}" destId="{904CEFD2-AF35-4E74-86EA-9A4ED37BF661}" srcOrd="2" destOrd="0" presId="urn:microsoft.com/office/officeart/2005/8/layout/hierarchy4"/>
    <dgm:cxn modelId="{FCC965B8-022D-4023-99EC-A01540FCAEE2}" type="presParOf" srcId="{904CEFD2-AF35-4E74-86EA-9A4ED37BF661}" destId="{47258896-01E3-4261-B797-8AF124B5DA67}" srcOrd="0" destOrd="0" presId="urn:microsoft.com/office/officeart/2005/8/layout/hierarchy4"/>
    <dgm:cxn modelId="{9173300C-04F7-4E49-90FA-DD38D1F8AFAE}" type="presParOf" srcId="{47258896-01E3-4261-B797-8AF124B5DA67}" destId="{CC522CAC-D120-4239-8D51-7A540D04B13B}" srcOrd="0" destOrd="0" presId="urn:microsoft.com/office/officeart/2005/8/layout/hierarchy4"/>
    <dgm:cxn modelId="{EFD450B2-90DF-44BB-A6A6-E0801449AF2B}" type="presParOf" srcId="{47258896-01E3-4261-B797-8AF124B5DA67}" destId="{59EAB9BE-2359-4F0D-B6AE-DF94B2C7CBF7}" srcOrd="1" destOrd="0" presId="urn:microsoft.com/office/officeart/2005/8/layout/hierarchy4"/>
    <dgm:cxn modelId="{418D45C1-A2DC-4B7D-8ADC-D988FE7783E4}" type="presParOf" srcId="{47258896-01E3-4261-B797-8AF124B5DA67}" destId="{031465B4-1D10-4F1B-8CD0-7280E84F978D}" srcOrd="2" destOrd="0" presId="urn:microsoft.com/office/officeart/2005/8/layout/hierarchy4"/>
    <dgm:cxn modelId="{5F75A3DB-67C0-4A95-9DB1-BE9F8AA9C7B4}" type="presParOf" srcId="{031465B4-1D10-4F1B-8CD0-7280E84F978D}" destId="{A647671F-AD26-41A9-B42B-980D11ED2615}" srcOrd="0" destOrd="0" presId="urn:microsoft.com/office/officeart/2005/8/layout/hierarchy4"/>
    <dgm:cxn modelId="{0B50015E-1892-4D90-80AE-67186F9577E5}" type="presParOf" srcId="{A647671F-AD26-41A9-B42B-980D11ED2615}" destId="{5117C041-D9D9-4E18-BF03-09894FF175D0}" srcOrd="0" destOrd="0" presId="urn:microsoft.com/office/officeart/2005/8/layout/hierarchy4"/>
    <dgm:cxn modelId="{7A2E69E2-AB95-45AB-B063-B49C92F1E3A2}" type="presParOf" srcId="{A647671F-AD26-41A9-B42B-980D11ED2615}" destId="{852DFC93-D7BF-415A-AAB2-E5D5DCE17AB2}" srcOrd="1" destOrd="0" presId="urn:microsoft.com/office/officeart/2005/8/layout/hierarchy4"/>
    <dgm:cxn modelId="{69E4D8BC-983C-4E36-A0EE-5E884905FFA8}" type="presParOf" srcId="{031465B4-1D10-4F1B-8CD0-7280E84F978D}" destId="{20E3A60A-C240-4959-A34F-072D005FDADC}" srcOrd="1" destOrd="0" presId="urn:microsoft.com/office/officeart/2005/8/layout/hierarchy4"/>
    <dgm:cxn modelId="{50A0A37E-439C-4BAE-A5DD-8175CDC97D2E}" type="presParOf" srcId="{031465B4-1D10-4F1B-8CD0-7280E84F978D}" destId="{2890FFED-5339-4C10-A3B8-23C831819EBD}" srcOrd="2" destOrd="0" presId="urn:microsoft.com/office/officeart/2005/8/layout/hierarchy4"/>
    <dgm:cxn modelId="{7974FA0E-E9C8-45C3-95CF-264014DCB81B}" type="presParOf" srcId="{2890FFED-5339-4C10-A3B8-23C831819EBD}" destId="{B3DC05AE-D320-4F49-8B74-7BC3B00E663F}" srcOrd="0" destOrd="0" presId="urn:microsoft.com/office/officeart/2005/8/layout/hierarchy4"/>
    <dgm:cxn modelId="{A7E89A13-0D04-4BD2-863B-3002E5B40134}" type="presParOf" srcId="{2890FFED-5339-4C10-A3B8-23C831819EBD}" destId="{E2BE551E-5FCE-4E0A-B949-4F2CFC1A1EEC}" srcOrd="1" destOrd="0" presId="urn:microsoft.com/office/officeart/2005/8/layout/hierarchy4"/>
    <dgm:cxn modelId="{8494ED42-D120-4FAB-BF83-95660060D5C2}" type="presParOf" srcId="{031465B4-1D10-4F1B-8CD0-7280E84F978D}" destId="{F69491B1-5654-4390-ADC5-E1886FC5430C}" srcOrd="3" destOrd="0" presId="urn:microsoft.com/office/officeart/2005/8/layout/hierarchy4"/>
    <dgm:cxn modelId="{D60A8FF5-1F17-45E7-B520-4B60F4F013DD}" type="presParOf" srcId="{031465B4-1D10-4F1B-8CD0-7280E84F978D}" destId="{6BB9A5CF-2532-48FD-B5F4-487A165E71D1}" srcOrd="4" destOrd="0" presId="urn:microsoft.com/office/officeart/2005/8/layout/hierarchy4"/>
    <dgm:cxn modelId="{86CCFB24-A281-4C3C-BDF1-04131E86D955}" type="presParOf" srcId="{6BB9A5CF-2532-48FD-B5F4-487A165E71D1}" destId="{D606DFDD-7E42-45C4-B18E-215FC1CDAD73}" srcOrd="0" destOrd="0" presId="urn:microsoft.com/office/officeart/2005/8/layout/hierarchy4"/>
    <dgm:cxn modelId="{4CFD4037-A6A1-477F-9DCC-BD7DFE7E0CBD}" type="presParOf" srcId="{6BB9A5CF-2532-48FD-B5F4-487A165E71D1}" destId="{804F3E3A-011E-49F3-A8D3-9C5E4B03C240}" srcOrd="1" destOrd="0" presId="urn:microsoft.com/office/officeart/2005/8/layout/hierarchy4"/>
    <dgm:cxn modelId="{B8899059-26CE-4923-A573-F032D5DC69BA}" type="presParOf" srcId="{904CEFD2-AF35-4E74-86EA-9A4ED37BF661}" destId="{90584AC3-D067-4276-85CE-AFB1A8DFC43A}" srcOrd="1" destOrd="0" presId="urn:microsoft.com/office/officeart/2005/8/layout/hierarchy4"/>
    <dgm:cxn modelId="{5B6FBCF8-D0BC-4D8B-AA2D-6AF989241ABB}" type="presParOf" srcId="{904CEFD2-AF35-4E74-86EA-9A4ED37BF661}" destId="{93E0DC73-7DA8-4638-A11C-DF5DA8BFA852}" srcOrd="2" destOrd="0" presId="urn:microsoft.com/office/officeart/2005/8/layout/hierarchy4"/>
    <dgm:cxn modelId="{BFC966AC-47C1-4826-ACE2-838780DE9E72}" type="presParOf" srcId="{93E0DC73-7DA8-4638-A11C-DF5DA8BFA852}" destId="{5BA7D211-9701-485B-AE8E-491BEE1EC676}" srcOrd="0" destOrd="0" presId="urn:microsoft.com/office/officeart/2005/8/layout/hierarchy4"/>
    <dgm:cxn modelId="{87CB76B2-C8EF-4988-8F83-213EFA415E0F}" type="presParOf" srcId="{93E0DC73-7DA8-4638-A11C-DF5DA8BFA852}" destId="{801675DC-89B6-4D61-A197-5EF09A6141B6}" srcOrd="1" destOrd="0" presId="urn:microsoft.com/office/officeart/2005/8/layout/hierarchy4"/>
    <dgm:cxn modelId="{E77BE619-F1A2-4FF9-BFDB-9A1652CC7E11}" type="presParOf" srcId="{93E0DC73-7DA8-4638-A11C-DF5DA8BFA852}" destId="{9CEF2F87-92BC-4B20-8233-BAD7C25BEA87}" srcOrd="2" destOrd="0" presId="urn:microsoft.com/office/officeart/2005/8/layout/hierarchy4"/>
    <dgm:cxn modelId="{D472E95D-531C-42EA-8FFD-C02A6293AD93}" type="presParOf" srcId="{9CEF2F87-92BC-4B20-8233-BAD7C25BEA87}" destId="{BB883B9A-1830-447D-B5A9-C1550A2169B8}" srcOrd="0" destOrd="0" presId="urn:microsoft.com/office/officeart/2005/8/layout/hierarchy4"/>
    <dgm:cxn modelId="{82A8AF80-A033-4A20-9B53-85BB76678925}" type="presParOf" srcId="{BB883B9A-1830-447D-B5A9-C1550A2169B8}" destId="{9BAD4FDF-47D7-40DE-8F41-70E280B98FD5}" srcOrd="0" destOrd="0" presId="urn:microsoft.com/office/officeart/2005/8/layout/hierarchy4"/>
    <dgm:cxn modelId="{F85DB0DB-775B-48A1-AA5C-6ED1F0F9F744}" type="presParOf" srcId="{BB883B9A-1830-447D-B5A9-C1550A2169B8}" destId="{76A74D23-6CCE-4E0F-AD4E-D04BD89AA96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9378908-FB6C-4C6B-98B7-56FC7ED34C65}" type="doc">
      <dgm:prSet loTypeId="urn:microsoft.com/office/officeart/2005/8/layout/hierarchy4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O"/>
        </a:p>
      </dgm:t>
    </dgm:pt>
    <dgm:pt modelId="{84B7459E-2A8C-4D88-AA93-2E12B42B1837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SIEMPRE TALENTO HUMANO </a:t>
          </a:r>
        </a:p>
      </dgm:t>
    </dgm:pt>
    <dgm:pt modelId="{6C114D75-FF4F-447C-B2CE-4600D88519ED}" type="par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3DDCE20-17FA-497B-A263-FF18C539E998}" type="sib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BAD6D24-6D57-4940-8DEA-893FD108FEA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1. </a:t>
          </a:r>
          <a:r>
            <a:rPr lang="es-ES" dirty="0">
              <a:solidFill>
                <a:schemeClr val="tx1"/>
              </a:solidFill>
            </a:rPr>
            <a:t>ELEVAR LA COMPETITIVIDAD INDIVIDUAL E INSTITUCIONAL MEDIANTE EL DESARROLLO DE CAPACIDADES Y COMPETENCIAS ORGANIZACIONALES</a:t>
          </a:r>
          <a:endParaRPr lang="es-CO" dirty="0">
            <a:solidFill>
              <a:schemeClr val="tx1"/>
            </a:solidFill>
          </a:endParaRPr>
        </a:p>
      </dgm:t>
    </dgm:pt>
    <dgm:pt modelId="{5C956498-B30E-4717-9F39-741314AE692D}" type="parTrans" cxnId="{DA96DF44-ACE1-4D8F-B5C2-FB1C31D0E8A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335E1449-F370-42E5-9D96-90766F790E9C}" type="sibTrans" cxnId="{DA96DF44-ACE1-4D8F-B5C2-FB1C31D0E8A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B1DC4AB-2FDD-4A5C-9BB6-8A409396508B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 2. CONTRIBUIR EN LA MEJORA DE LAS COMPETENCIAS DEL RECURSO HUMANO DE LOS SERVIDORES PUBLICOS DEL DEPARTAMENTO</a:t>
          </a:r>
          <a:endParaRPr lang="es-CO" dirty="0">
            <a:solidFill>
              <a:schemeClr val="tx1"/>
            </a:solidFill>
          </a:endParaRPr>
        </a:p>
      </dgm:t>
    </dgm:pt>
    <dgm:pt modelId="{6758CDA5-079A-4E3F-AB16-199F4F7F1398}" type="parTrans" cxnId="{E79AF966-96AD-44FC-A23A-DC8463B0A02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450502CE-84D8-4309-8F1C-39F474369742}" type="sibTrans" cxnId="{E79AF966-96AD-44FC-A23A-DC8463B0A02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8614CA5D-FD11-4D50-A815-9566481203DB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Capacitar a 2000 funcionarios y servidores públicos.</a:t>
          </a:r>
          <a:endParaRPr lang="es-CO" dirty="0">
            <a:solidFill>
              <a:schemeClr val="tx1"/>
            </a:solidFill>
          </a:endParaRPr>
        </a:p>
      </dgm:t>
    </dgm:pt>
    <dgm:pt modelId="{7FC7E784-6866-491C-B4D2-5D9BCF2311FF}" type="parTrans" cxnId="{90E11272-E690-4817-B68E-341FB4F3AD7A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5C390D1-B2DC-4C80-BDF5-7C87FAB35A6A}" type="sibTrans" cxnId="{90E11272-E690-4817-B68E-341FB4F3AD7A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D05CEC8-E288-477E-B680-47BBCB198946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Plan Institucional de Bienestar social.</a:t>
          </a:r>
          <a:endParaRPr lang="es-CO" dirty="0">
            <a:solidFill>
              <a:schemeClr val="tx1"/>
            </a:solidFill>
          </a:endParaRPr>
        </a:p>
      </dgm:t>
    </dgm:pt>
    <dgm:pt modelId="{4ED229EB-2140-4897-98CB-D584889C1D8B}" type="parTrans" cxnId="{FA87DD9C-8668-469B-8A40-091E4A25383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8CA3ED3-9CC5-462C-A97B-A6E85FADD43B}" type="sibTrans" cxnId="{FA87DD9C-8668-469B-8A40-091E4A25383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B4C578DB-D468-4F84-B407-21EBA9181389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Capacitar  al 100% de los  funcionarios del Instituto anualmente.</a:t>
          </a:r>
        </a:p>
      </dgm:t>
    </dgm:pt>
    <dgm:pt modelId="{191EFF97-A556-4841-9C50-DAFC32B061DA}" type="parTrans" cxnId="{ABD2AF0B-AB7F-4FDC-A1A5-4BA11D67889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5080887A-C27E-4E57-AF7B-00418FB0C948}" type="sibTrans" cxnId="{ABD2AF0B-AB7F-4FDC-A1A5-4BA11D67889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5E12309-CD0C-420F-8D83-B73CC12F9668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Porcentaje de Satisfacción con el Plan de bienestar</a:t>
          </a:r>
          <a:endParaRPr lang="es-CO" dirty="0">
            <a:solidFill>
              <a:schemeClr val="tx1"/>
            </a:solidFill>
          </a:endParaRPr>
        </a:p>
      </dgm:t>
    </dgm:pt>
    <dgm:pt modelId="{CC316EA5-98DA-4753-9A39-7AE27C989CF6}" type="parTrans" cxnId="{2A64E7E6-B015-4FC7-8F96-A23BA4FA71A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A42F6C6-F378-4999-8901-64991C1F76C6}" type="sibTrans" cxnId="{2A64E7E6-B015-4FC7-8F96-A23BA4FA71A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EFDD25F-A6CA-4092-AD91-478EB7B6B408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Número de funcionarios capacitados </a:t>
          </a:r>
          <a:endParaRPr lang="es-ES" dirty="0">
            <a:solidFill>
              <a:schemeClr val="tx1"/>
            </a:solidFill>
          </a:endParaRPr>
        </a:p>
      </dgm:t>
    </dgm:pt>
    <dgm:pt modelId="{A132815A-278C-4C6C-A104-5A7C605D1F6B}" type="parTrans" cxnId="{B376CEBC-5F9E-4809-A143-83724B52CE0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CD06233-613E-45DD-AB06-5D12E29F7EF3}" type="sibTrans" cxnId="{B376CEBC-5F9E-4809-A143-83724B52CE0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61267B0-882F-4FB2-9644-95EC49ED7936}">
      <dgm:prSet phldrT="[Tex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CO">
              <a:solidFill>
                <a:schemeClr val="tx1"/>
              </a:solidFill>
            </a:rPr>
            <a:t>Nº de personas capacitadas.</a:t>
          </a:r>
          <a:endParaRPr lang="es-CO" dirty="0">
            <a:solidFill>
              <a:schemeClr val="tx1"/>
            </a:solidFill>
          </a:endParaRPr>
        </a:p>
      </dgm:t>
    </dgm:pt>
    <dgm:pt modelId="{A38A76F7-1C6C-429C-B908-4D8F968E8757}" type="parTrans" cxnId="{69016214-B01B-4B84-B3F7-5F4EEEF5119A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98F8FE3-B2EF-4F7D-BFF3-128C01318BDF}" type="sibTrans" cxnId="{69016214-B01B-4B84-B3F7-5F4EEEF5119A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E1BED4E0-095F-4FE5-A9BD-78EADB82B5EA}" type="pres">
      <dgm:prSet presAssocID="{69378908-FB6C-4C6B-98B7-56FC7ED34C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CF8B54-882D-4CEF-AFDE-10A9B1E48462}" type="pres">
      <dgm:prSet presAssocID="{84B7459E-2A8C-4D88-AA93-2E12B42B1837}" presName="vertOne" presStyleCnt="0"/>
      <dgm:spPr/>
    </dgm:pt>
    <dgm:pt modelId="{850202A8-59EE-4BAC-AA5E-683F7100D927}" type="pres">
      <dgm:prSet presAssocID="{84B7459E-2A8C-4D88-AA93-2E12B42B1837}" presName="txOne" presStyleLbl="node0" presStyleIdx="0" presStyleCnt="1">
        <dgm:presLayoutVars>
          <dgm:chPref val="3"/>
        </dgm:presLayoutVars>
      </dgm:prSet>
      <dgm:spPr/>
    </dgm:pt>
    <dgm:pt modelId="{C8482BC0-CF5A-403B-825B-81DA77F27807}" type="pres">
      <dgm:prSet presAssocID="{84B7459E-2A8C-4D88-AA93-2E12B42B1837}" presName="parTransOne" presStyleCnt="0"/>
      <dgm:spPr/>
    </dgm:pt>
    <dgm:pt modelId="{1437B516-B155-4D78-89C6-1ABBF0FCEA1F}" type="pres">
      <dgm:prSet presAssocID="{84B7459E-2A8C-4D88-AA93-2E12B42B1837}" presName="horzOne" presStyleCnt="0"/>
      <dgm:spPr/>
    </dgm:pt>
    <dgm:pt modelId="{04C5D643-BCD4-4963-B8CC-40E8D668AD55}" type="pres">
      <dgm:prSet presAssocID="{ABAD6D24-6D57-4940-8DEA-893FD108FEAE}" presName="vertTwo" presStyleCnt="0"/>
      <dgm:spPr/>
    </dgm:pt>
    <dgm:pt modelId="{A51B7424-707E-470B-AF56-EB5DBB8D4FC3}" type="pres">
      <dgm:prSet presAssocID="{ABAD6D24-6D57-4940-8DEA-893FD108FEAE}" presName="txTwo" presStyleLbl="node2" presStyleIdx="0" presStyleCnt="2">
        <dgm:presLayoutVars>
          <dgm:chPref val="3"/>
        </dgm:presLayoutVars>
      </dgm:prSet>
      <dgm:spPr/>
    </dgm:pt>
    <dgm:pt modelId="{EA3861D5-C158-4B9B-9DA8-851B06B331A8}" type="pres">
      <dgm:prSet presAssocID="{ABAD6D24-6D57-4940-8DEA-893FD108FEAE}" presName="parTransTwo" presStyleCnt="0"/>
      <dgm:spPr/>
    </dgm:pt>
    <dgm:pt modelId="{A886B5D7-F346-493C-A0F5-3BB8FB4862DB}" type="pres">
      <dgm:prSet presAssocID="{ABAD6D24-6D57-4940-8DEA-893FD108FEAE}" presName="horzTwo" presStyleCnt="0"/>
      <dgm:spPr/>
    </dgm:pt>
    <dgm:pt modelId="{EE2E0AF1-513C-4643-A596-A7D6C722962B}" type="pres">
      <dgm:prSet presAssocID="{7D05CEC8-E288-477E-B680-47BBCB198946}" presName="vertThree" presStyleCnt="0"/>
      <dgm:spPr/>
    </dgm:pt>
    <dgm:pt modelId="{DE757BF2-575E-4228-B0E8-812E15458C41}" type="pres">
      <dgm:prSet presAssocID="{7D05CEC8-E288-477E-B680-47BBCB198946}" presName="txThree" presStyleLbl="node3" presStyleIdx="0" presStyleCnt="3">
        <dgm:presLayoutVars>
          <dgm:chPref val="3"/>
        </dgm:presLayoutVars>
      </dgm:prSet>
      <dgm:spPr/>
    </dgm:pt>
    <dgm:pt modelId="{B849F2DD-8BE3-4FA3-A4F6-FCD089ACBC88}" type="pres">
      <dgm:prSet presAssocID="{7D05CEC8-E288-477E-B680-47BBCB198946}" presName="parTransThree" presStyleCnt="0"/>
      <dgm:spPr/>
    </dgm:pt>
    <dgm:pt modelId="{1C5675F3-B59B-44D3-9152-16F958782FFB}" type="pres">
      <dgm:prSet presAssocID="{7D05CEC8-E288-477E-B680-47BBCB198946}" presName="horzThree" presStyleCnt="0"/>
      <dgm:spPr/>
    </dgm:pt>
    <dgm:pt modelId="{A17CB824-2967-4F7C-86F4-AE0BA1873CC8}" type="pres">
      <dgm:prSet presAssocID="{A5E12309-CD0C-420F-8D83-B73CC12F9668}" presName="vertFour" presStyleCnt="0">
        <dgm:presLayoutVars>
          <dgm:chPref val="3"/>
        </dgm:presLayoutVars>
      </dgm:prSet>
      <dgm:spPr/>
    </dgm:pt>
    <dgm:pt modelId="{8A3D09D0-E78A-431F-A59F-B5B640F56EA7}" type="pres">
      <dgm:prSet presAssocID="{A5E12309-CD0C-420F-8D83-B73CC12F9668}" presName="txFour" presStyleLbl="node4" presStyleIdx="0" presStyleCnt="3">
        <dgm:presLayoutVars>
          <dgm:chPref val="3"/>
        </dgm:presLayoutVars>
      </dgm:prSet>
      <dgm:spPr/>
    </dgm:pt>
    <dgm:pt modelId="{303208D2-6F9D-48CA-A0CC-16333B75F0B2}" type="pres">
      <dgm:prSet presAssocID="{A5E12309-CD0C-420F-8D83-B73CC12F9668}" presName="horzFour" presStyleCnt="0"/>
      <dgm:spPr/>
    </dgm:pt>
    <dgm:pt modelId="{44C75EE2-B842-4FC4-842C-839C4A38F4EF}" type="pres">
      <dgm:prSet presAssocID="{08CA3ED3-9CC5-462C-A97B-A6E85FADD43B}" presName="sibSpaceThree" presStyleCnt="0"/>
      <dgm:spPr/>
    </dgm:pt>
    <dgm:pt modelId="{525EF715-A032-4F9F-9383-C9E66304E44B}" type="pres">
      <dgm:prSet presAssocID="{B4C578DB-D468-4F84-B407-21EBA9181389}" presName="vertThree" presStyleCnt="0"/>
      <dgm:spPr/>
    </dgm:pt>
    <dgm:pt modelId="{79538CC0-E8D3-4354-BD3F-D6DE3BEFE206}" type="pres">
      <dgm:prSet presAssocID="{B4C578DB-D468-4F84-B407-21EBA9181389}" presName="txThree" presStyleLbl="node3" presStyleIdx="1" presStyleCnt="3">
        <dgm:presLayoutVars>
          <dgm:chPref val="3"/>
        </dgm:presLayoutVars>
      </dgm:prSet>
      <dgm:spPr/>
    </dgm:pt>
    <dgm:pt modelId="{7C9F703E-575E-4937-9A0B-507CFF48147B}" type="pres">
      <dgm:prSet presAssocID="{B4C578DB-D468-4F84-B407-21EBA9181389}" presName="parTransThree" presStyleCnt="0"/>
      <dgm:spPr/>
    </dgm:pt>
    <dgm:pt modelId="{2266BB04-6F88-4C54-9FF3-531EC0BF2522}" type="pres">
      <dgm:prSet presAssocID="{B4C578DB-D468-4F84-B407-21EBA9181389}" presName="horzThree" presStyleCnt="0"/>
      <dgm:spPr/>
    </dgm:pt>
    <dgm:pt modelId="{020304AD-8251-4702-B070-9CC1A4034B1E}" type="pres">
      <dgm:prSet presAssocID="{CEFDD25F-A6CA-4092-AD91-478EB7B6B408}" presName="vertFour" presStyleCnt="0">
        <dgm:presLayoutVars>
          <dgm:chPref val="3"/>
        </dgm:presLayoutVars>
      </dgm:prSet>
      <dgm:spPr/>
    </dgm:pt>
    <dgm:pt modelId="{A99D9DE4-5052-47D0-98EF-E570CB0DB807}" type="pres">
      <dgm:prSet presAssocID="{CEFDD25F-A6CA-4092-AD91-478EB7B6B408}" presName="txFour" presStyleLbl="node4" presStyleIdx="1" presStyleCnt="3">
        <dgm:presLayoutVars>
          <dgm:chPref val="3"/>
        </dgm:presLayoutVars>
      </dgm:prSet>
      <dgm:spPr/>
    </dgm:pt>
    <dgm:pt modelId="{57D8885D-9986-45DB-8DED-5F78C3779B44}" type="pres">
      <dgm:prSet presAssocID="{CEFDD25F-A6CA-4092-AD91-478EB7B6B408}" presName="horzFour" presStyleCnt="0"/>
      <dgm:spPr/>
    </dgm:pt>
    <dgm:pt modelId="{51587C02-8B31-48D4-B746-E4E1388BD1C3}" type="pres">
      <dgm:prSet presAssocID="{335E1449-F370-42E5-9D96-90766F790E9C}" presName="sibSpaceTwo" presStyleCnt="0"/>
      <dgm:spPr/>
    </dgm:pt>
    <dgm:pt modelId="{BDA05DAA-2A0B-4193-B2DE-414103E45BBB}" type="pres">
      <dgm:prSet presAssocID="{CB1DC4AB-2FDD-4A5C-9BB6-8A409396508B}" presName="vertTwo" presStyleCnt="0"/>
      <dgm:spPr/>
    </dgm:pt>
    <dgm:pt modelId="{CB3456C6-E74A-4640-8F8B-10CB9F74633B}" type="pres">
      <dgm:prSet presAssocID="{CB1DC4AB-2FDD-4A5C-9BB6-8A409396508B}" presName="txTwo" presStyleLbl="node2" presStyleIdx="1" presStyleCnt="2">
        <dgm:presLayoutVars>
          <dgm:chPref val="3"/>
        </dgm:presLayoutVars>
      </dgm:prSet>
      <dgm:spPr/>
    </dgm:pt>
    <dgm:pt modelId="{43731627-91DE-4406-A207-D19845C1DFED}" type="pres">
      <dgm:prSet presAssocID="{CB1DC4AB-2FDD-4A5C-9BB6-8A409396508B}" presName="parTransTwo" presStyleCnt="0"/>
      <dgm:spPr/>
    </dgm:pt>
    <dgm:pt modelId="{B7EC8E60-EEDE-47F1-8BCF-03A1F51F2DF8}" type="pres">
      <dgm:prSet presAssocID="{CB1DC4AB-2FDD-4A5C-9BB6-8A409396508B}" presName="horzTwo" presStyleCnt="0"/>
      <dgm:spPr/>
    </dgm:pt>
    <dgm:pt modelId="{20A5D613-22DE-4B08-99B5-A45557248926}" type="pres">
      <dgm:prSet presAssocID="{8614CA5D-FD11-4D50-A815-9566481203DB}" presName="vertThree" presStyleCnt="0"/>
      <dgm:spPr/>
    </dgm:pt>
    <dgm:pt modelId="{2D6200D3-6E0C-4DEA-B291-14E7E553F210}" type="pres">
      <dgm:prSet presAssocID="{8614CA5D-FD11-4D50-A815-9566481203DB}" presName="txThree" presStyleLbl="node3" presStyleIdx="2" presStyleCnt="3">
        <dgm:presLayoutVars>
          <dgm:chPref val="3"/>
        </dgm:presLayoutVars>
      </dgm:prSet>
      <dgm:spPr/>
    </dgm:pt>
    <dgm:pt modelId="{F4AAA65A-6C3A-491F-B98D-07417182C445}" type="pres">
      <dgm:prSet presAssocID="{8614CA5D-FD11-4D50-A815-9566481203DB}" presName="parTransThree" presStyleCnt="0"/>
      <dgm:spPr/>
    </dgm:pt>
    <dgm:pt modelId="{40D33288-ABDB-42C8-8BA2-88ACF5B867C5}" type="pres">
      <dgm:prSet presAssocID="{8614CA5D-FD11-4D50-A815-9566481203DB}" presName="horzThree" presStyleCnt="0"/>
      <dgm:spPr/>
    </dgm:pt>
    <dgm:pt modelId="{DEB13477-7B6A-4D70-A6D5-0DD6A8FA63CF}" type="pres">
      <dgm:prSet presAssocID="{761267B0-882F-4FB2-9644-95EC49ED7936}" presName="vertFour" presStyleCnt="0">
        <dgm:presLayoutVars>
          <dgm:chPref val="3"/>
        </dgm:presLayoutVars>
      </dgm:prSet>
      <dgm:spPr/>
    </dgm:pt>
    <dgm:pt modelId="{06A4449B-A373-417D-AAE2-67CAA40C5CCB}" type="pres">
      <dgm:prSet presAssocID="{761267B0-882F-4FB2-9644-95EC49ED7936}" presName="txFour" presStyleLbl="node4" presStyleIdx="2" presStyleCnt="3">
        <dgm:presLayoutVars>
          <dgm:chPref val="3"/>
        </dgm:presLayoutVars>
      </dgm:prSet>
      <dgm:spPr/>
    </dgm:pt>
    <dgm:pt modelId="{37D2105C-EF05-44B8-AA89-24D53F738609}" type="pres">
      <dgm:prSet presAssocID="{761267B0-882F-4FB2-9644-95EC49ED7936}" presName="horzFour" presStyleCnt="0"/>
      <dgm:spPr/>
    </dgm:pt>
  </dgm:ptLst>
  <dgm:cxnLst>
    <dgm:cxn modelId="{ABD2AF0B-AB7F-4FDC-A1A5-4BA11D678892}" srcId="{ABAD6D24-6D57-4940-8DEA-893FD108FEAE}" destId="{B4C578DB-D468-4F84-B407-21EBA9181389}" srcOrd="1" destOrd="0" parTransId="{191EFF97-A556-4841-9C50-DAFC32B061DA}" sibTransId="{5080887A-C27E-4E57-AF7B-00418FB0C948}"/>
    <dgm:cxn modelId="{69016214-B01B-4B84-B3F7-5F4EEEF5119A}" srcId="{8614CA5D-FD11-4D50-A815-9566481203DB}" destId="{761267B0-882F-4FB2-9644-95EC49ED7936}" srcOrd="0" destOrd="0" parTransId="{A38A76F7-1C6C-429C-B908-4D8F968E8757}" sibTransId="{798F8FE3-B2EF-4F7D-BFF3-128C01318BDF}"/>
    <dgm:cxn modelId="{272F343D-1E3F-41A5-A7C5-BB1C79C6CA86}" type="presOf" srcId="{8614CA5D-FD11-4D50-A815-9566481203DB}" destId="{2D6200D3-6E0C-4DEA-B291-14E7E553F210}" srcOrd="0" destOrd="0" presId="urn:microsoft.com/office/officeart/2005/8/layout/hierarchy4"/>
    <dgm:cxn modelId="{DA96DF44-ACE1-4D8F-B5C2-FB1C31D0E8A2}" srcId="{84B7459E-2A8C-4D88-AA93-2E12B42B1837}" destId="{ABAD6D24-6D57-4940-8DEA-893FD108FEAE}" srcOrd="0" destOrd="0" parTransId="{5C956498-B30E-4717-9F39-741314AE692D}" sibTransId="{335E1449-F370-42E5-9D96-90766F790E9C}"/>
    <dgm:cxn modelId="{E79AF966-96AD-44FC-A23A-DC8463B0A02F}" srcId="{84B7459E-2A8C-4D88-AA93-2E12B42B1837}" destId="{CB1DC4AB-2FDD-4A5C-9BB6-8A409396508B}" srcOrd="1" destOrd="0" parTransId="{6758CDA5-079A-4E3F-AB16-199F4F7F1398}" sibTransId="{450502CE-84D8-4309-8F1C-39F474369742}"/>
    <dgm:cxn modelId="{C438014D-6178-48A0-ADD2-3B566A5C1CDE}" type="presOf" srcId="{69378908-FB6C-4C6B-98B7-56FC7ED34C65}" destId="{E1BED4E0-095F-4FE5-A9BD-78EADB82B5EA}" srcOrd="0" destOrd="0" presId="urn:microsoft.com/office/officeart/2005/8/layout/hierarchy4"/>
    <dgm:cxn modelId="{90E11272-E690-4817-B68E-341FB4F3AD7A}" srcId="{CB1DC4AB-2FDD-4A5C-9BB6-8A409396508B}" destId="{8614CA5D-FD11-4D50-A815-9566481203DB}" srcOrd="0" destOrd="0" parTransId="{7FC7E784-6866-491C-B4D2-5D9BCF2311FF}" sibTransId="{F5C390D1-B2DC-4C80-BDF5-7C87FAB35A6A}"/>
    <dgm:cxn modelId="{3298B454-3F43-4455-8A62-A514423B4EE6}" type="presOf" srcId="{761267B0-882F-4FB2-9644-95EC49ED7936}" destId="{06A4449B-A373-417D-AAE2-67CAA40C5CCB}" srcOrd="0" destOrd="0" presId="urn:microsoft.com/office/officeart/2005/8/layout/hierarchy4"/>
    <dgm:cxn modelId="{25253382-4B2C-4CE4-9548-A6811C4119FD}" type="presOf" srcId="{CB1DC4AB-2FDD-4A5C-9BB6-8A409396508B}" destId="{CB3456C6-E74A-4640-8F8B-10CB9F74633B}" srcOrd="0" destOrd="0" presId="urn:microsoft.com/office/officeart/2005/8/layout/hierarchy4"/>
    <dgm:cxn modelId="{FA87DD9C-8668-469B-8A40-091E4A253833}" srcId="{ABAD6D24-6D57-4940-8DEA-893FD108FEAE}" destId="{7D05CEC8-E288-477E-B680-47BBCB198946}" srcOrd="0" destOrd="0" parTransId="{4ED229EB-2140-4897-98CB-D584889C1D8B}" sibTransId="{08CA3ED3-9CC5-462C-A97B-A6E85FADD43B}"/>
    <dgm:cxn modelId="{24058CA1-BBFB-43D5-84F7-65FBC7644BEA}" type="presOf" srcId="{7D05CEC8-E288-477E-B680-47BBCB198946}" destId="{DE757BF2-575E-4228-B0E8-812E15458C41}" srcOrd="0" destOrd="0" presId="urn:microsoft.com/office/officeart/2005/8/layout/hierarchy4"/>
    <dgm:cxn modelId="{30DE85A4-0950-4C15-9612-0C892935926B}" type="presOf" srcId="{A5E12309-CD0C-420F-8D83-B73CC12F9668}" destId="{8A3D09D0-E78A-431F-A59F-B5B640F56EA7}" srcOrd="0" destOrd="0" presId="urn:microsoft.com/office/officeart/2005/8/layout/hierarchy4"/>
    <dgm:cxn modelId="{3AD2EAAF-4C77-42A5-AF29-F636DD8D578F}" type="presOf" srcId="{ABAD6D24-6D57-4940-8DEA-893FD108FEAE}" destId="{A51B7424-707E-470B-AF56-EB5DBB8D4FC3}" srcOrd="0" destOrd="0" presId="urn:microsoft.com/office/officeart/2005/8/layout/hierarchy4"/>
    <dgm:cxn modelId="{E282E2B7-A513-4AC3-B9A9-5B00A4667038}" type="presOf" srcId="{84B7459E-2A8C-4D88-AA93-2E12B42B1837}" destId="{850202A8-59EE-4BAC-AA5E-683F7100D927}" srcOrd="0" destOrd="0" presId="urn:microsoft.com/office/officeart/2005/8/layout/hierarchy4"/>
    <dgm:cxn modelId="{A5ECC7BA-3674-42DA-A29D-F2F9DD56A365}" type="presOf" srcId="{CEFDD25F-A6CA-4092-AD91-478EB7B6B408}" destId="{A99D9DE4-5052-47D0-98EF-E570CB0DB807}" srcOrd="0" destOrd="0" presId="urn:microsoft.com/office/officeart/2005/8/layout/hierarchy4"/>
    <dgm:cxn modelId="{B376CEBC-5F9E-4809-A143-83724B52CE0C}" srcId="{B4C578DB-D468-4F84-B407-21EBA9181389}" destId="{CEFDD25F-A6CA-4092-AD91-478EB7B6B408}" srcOrd="0" destOrd="0" parTransId="{A132815A-278C-4C6C-A104-5A7C605D1F6B}" sibTransId="{CCD06233-613E-45DD-AB06-5D12E29F7EF3}"/>
    <dgm:cxn modelId="{AABD8DC1-BFC5-43BF-8447-6647CFE0942C}" type="presOf" srcId="{B4C578DB-D468-4F84-B407-21EBA9181389}" destId="{79538CC0-E8D3-4354-BD3F-D6DE3BEFE206}" srcOrd="0" destOrd="0" presId="urn:microsoft.com/office/officeart/2005/8/layout/hierarchy4"/>
    <dgm:cxn modelId="{2A64E7E6-B015-4FC7-8F96-A23BA4FA71AF}" srcId="{7D05CEC8-E288-477E-B680-47BBCB198946}" destId="{A5E12309-CD0C-420F-8D83-B73CC12F9668}" srcOrd="0" destOrd="0" parTransId="{CC316EA5-98DA-4753-9A39-7AE27C989CF6}" sibTransId="{0A42F6C6-F378-4999-8901-64991C1F76C6}"/>
    <dgm:cxn modelId="{A0BFC9EC-EE21-4B25-A706-77D5CF65EA1E}" srcId="{69378908-FB6C-4C6B-98B7-56FC7ED34C65}" destId="{84B7459E-2A8C-4D88-AA93-2E12B42B1837}" srcOrd="0" destOrd="0" parTransId="{6C114D75-FF4F-447C-B2CE-4600D88519ED}" sibTransId="{23DDCE20-17FA-497B-A263-FF18C539E998}"/>
    <dgm:cxn modelId="{431E4705-0C9E-408F-B8DA-F4D807DB8E90}" type="presParOf" srcId="{E1BED4E0-095F-4FE5-A9BD-78EADB82B5EA}" destId="{67CF8B54-882D-4CEF-AFDE-10A9B1E48462}" srcOrd="0" destOrd="0" presId="urn:microsoft.com/office/officeart/2005/8/layout/hierarchy4"/>
    <dgm:cxn modelId="{B69D73D1-5A1C-43D1-A088-AB476761C179}" type="presParOf" srcId="{67CF8B54-882D-4CEF-AFDE-10A9B1E48462}" destId="{850202A8-59EE-4BAC-AA5E-683F7100D927}" srcOrd="0" destOrd="0" presId="urn:microsoft.com/office/officeart/2005/8/layout/hierarchy4"/>
    <dgm:cxn modelId="{E53D6070-6F86-4FBC-9BFC-8FBABB53A6C5}" type="presParOf" srcId="{67CF8B54-882D-4CEF-AFDE-10A9B1E48462}" destId="{C8482BC0-CF5A-403B-825B-81DA77F27807}" srcOrd="1" destOrd="0" presId="urn:microsoft.com/office/officeart/2005/8/layout/hierarchy4"/>
    <dgm:cxn modelId="{3C9F2D06-19DD-4EA1-B559-E188C4B8AB98}" type="presParOf" srcId="{67CF8B54-882D-4CEF-AFDE-10A9B1E48462}" destId="{1437B516-B155-4D78-89C6-1ABBF0FCEA1F}" srcOrd="2" destOrd="0" presId="urn:microsoft.com/office/officeart/2005/8/layout/hierarchy4"/>
    <dgm:cxn modelId="{2DB2FDF0-942B-451A-96F9-6EA8705F5AD1}" type="presParOf" srcId="{1437B516-B155-4D78-89C6-1ABBF0FCEA1F}" destId="{04C5D643-BCD4-4963-B8CC-40E8D668AD55}" srcOrd="0" destOrd="0" presId="urn:microsoft.com/office/officeart/2005/8/layout/hierarchy4"/>
    <dgm:cxn modelId="{E5B090E6-BAD4-422D-88DC-2E16A4096DA8}" type="presParOf" srcId="{04C5D643-BCD4-4963-B8CC-40E8D668AD55}" destId="{A51B7424-707E-470B-AF56-EB5DBB8D4FC3}" srcOrd="0" destOrd="0" presId="urn:microsoft.com/office/officeart/2005/8/layout/hierarchy4"/>
    <dgm:cxn modelId="{CF63216B-2CBF-4764-A298-164EF6D06FF1}" type="presParOf" srcId="{04C5D643-BCD4-4963-B8CC-40E8D668AD55}" destId="{EA3861D5-C158-4B9B-9DA8-851B06B331A8}" srcOrd="1" destOrd="0" presId="urn:microsoft.com/office/officeart/2005/8/layout/hierarchy4"/>
    <dgm:cxn modelId="{95FB6F17-E5B7-46C6-8E97-B7819781526B}" type="presParOf" srcId="{04C5D643-BCD4-4963-B8CC-40E8D668AD55}" destId="{A886B5D7-F346-493C-A0F5-3BB8FB4862DB}" srcOrd="2" destOrd="0" presId="urn:microsoft.com/office/officeart/2005/8/layout/hierarchy4"/>
    <dgm:cxn modelId="{74D8891A-52E1-40DD-A213-FFB5ACFA4166}" type="presParOf" srcId="{A886B5D7-F346-493C-A0F5-3BB8FB4862DB}" destId="{EE2E0AF1-513C-4643-A596-A7D6C722962B}" srcOrd="0" destOrd="0" presId="urn:microsoft.com/office/officeart/2005/8/layout/hierarchy4"/>
    <dgm:cxn modelId="{BC6D47CA-0A65-4A8E-A321-763C4E029578}" type="presParOf" srcId="{EE2E0AF1-513C-4643-A596-A7D6C722962B}" destId="{DE757BF2-575E-4228-B0E8-812E15458C41}" srcOrd="0" destOrd="0" presId="urn:microsoft.com/office/officeart/2005/8/layout/hierarchy4"/>
    <dgm:cxn modelId="{E91F21F6-7FC4-4687-B022-05AED98CA2CB}" type="presParOf" srcId="{EE2E0AF1-513C-4643-A596-A7D6C722962B}" destId="{B849F2DD-8BE3-4FA3-A4F6-FCD089ACBC88}" srcOrd="1" destOrd="0" presId="urn:microsoft.com/office/officeart/2005/8/layout/hierarchy4"/>
    <dgm:cxn modelId="{4B686EE3-761E-4D4B-A9B1-CB0FC346481D}" type="presParOf" srcId="{EE2E0AF1-513C-4643-A596-A7D6C722962B}" destId="{1C5675F3-B59B-44D3-9152-16F958782FFB}" srcOrd="2" destOrd="0" presId="urn:microsoft.com/office/officeart/2005/8/layout/hierarchy4"/>
    <dgm:cxn modelId="{834A7341-157E-466E-8649-CC7BC5B69F39}" type="presParOf" srcId="{1C5675F3-B59B-44D3-9152-16F958782FFB}" destId="{A17CB824-2967-4F7C-86F4-AE0BA1873CC8}" srcOrd="0" destOrd="0" presId="urn:microsoft.com/office/officeart/2005/8/layout/hierarchy4"/>
    <dgm:cxn modelId="{1B5EFB98-0979-4353-B762-2303C6F99B72}" type="presParOf" srcId="{A17CB824-2967-4F7C-86F4-AE0BA1873CC8}" destId="{8A3D09D0-E78A-431F-A59F-B5B640F56EA7}" srcOrd="0" destOrd="0" presId="urn:microsoft.com/office/officeart/2005/8/layout/hierarchy4"/>
    <dgm:cxn modelId="{06520FF8-CCA0-4DC0-9E13-C29197681FDB}" type="presParOf" srcId="{A17CB824-2967-4F7C-86F4-AE0BA1873CC8}" destId="{303208D2-6F9D-48CA-A0CC-16333B75F0B2}" srcOrd="1" destOrd="0" presId="urn:microsoft.com/office/officeart/2005/8/layout/hierarchy4"/>
    <dgm:cxn modelId="{33A43A7F-DAC0-4179-9C76-FDE25728222A}" type="presParOf" srcId="{A886B5D7-F346-493C-A0F5-3BB8FB4862DB}" destId="{44C75EE2-B842-4FC4-842C-839C4A38F4EF}" srcOrd="1" destOrd="0" presId="urn:microsoft.com/office/officeart/2005/8/layout/hierarchy4"/>
    <dgm:cxn modelId="{1CA3877C-B479-4F0A-8EFC-DC4E11DB0F99}" type="presParOf" srcId="{A886B5D7-F346-493C-A0F5-3BB8FB4862DB}" destId="{525EF715-A032-4F9F-9383-C9E66304E44B}" srcOrd="2" destOrd="0" presId="urn:microsoft.com/office/officeart/2005/8/layout/hierarchy4"/>
    <dgm:cxn modelId="{254A4315-0EE6-4DD0-B6F1-1DF65FAFEDCE}" type="presParOf" srcId="{525EF715-A032-4F9F-9383-C9E66304E44B}" destId="{79538CC0-E8D3-4354-BD3F-D6DE3BEFE206}" srcOrd="0" destOrd="0" presId="urn:microsoft.com/office/officeart/2005/8/layout/hierarchy4"/>
    <dgm:cxn modelId="{2F346342-22E0-4B8F-AD30-D138E28FC144}" type="presParOf" srcId="{525EF715-A032-4F9F-9383-C9E66304E44B}" destId="{7C9F703E-575E-4937-9A0B-507CFF48147B}" srcOrd="1" destOrd="0" presId="urn:microsoft.com/office/officeart/2005/8/layout/hierarchy4"/>
    <dgm:cxn modelId="{FA5A8D3C-3C3C-47FE-B168-2BE4296D749B}" type="presParOf" srcId="{525EF715-A032-4F9F-9383-C9E66304E44B}" destId="{2266BB04-6F88-4C54-9FF3-531EC0BF2522}" srcOrd="2" destOrd="0" presId="urn:microsoft.com/office/officeart/2005/8/layout/hierarchy4"/>
    <dgm:cxn modelId="{609DED86-330A-450B-BEF6-746E6AFFDF16}" type="presParOf" srcId="{2266BB04-6F88-4C54-9FF3-531EC0BF2522}" destId="{020304AD-8251-4702-B070-9CC1A4034B1E}" srcOrd="0" destOrd="0" presId="urn:microsoft.com/office/officeart/2005/8/layout/hierarchy4"/>
    <dgm:cxn modelId="{C8CDFEDA-2C5B-4D34-A17D-8783A2D5F7F8}" type="presParOf" srcId="{020304AD-8251-4702-B070-9CC1A4034B1E}" destId="{A99D9DE4-5052-47D0-98EF-E570CB0DB807}" srcOrd="0" destOrd="0" presId="urn:microsoft.com/office/officeart/2005/8/layout/hierarchy4"/>
    <dgm:cxn modelId="{CEF138C8-9FDD-487F-8E73-0F7302AA8234}" type="presParOf" srcId="{020304AD-8251-4702-B070-9CC1A4034B1E}" destId="{57D8885D-9986-45DB-8DED-5F78C3779B44}" srcOrd="1" destOrd="0" presId="urn:microsoft.com/office/officeart/2005/8/layout/hierarchy4"/>
    <dgm:cxn modelId="{6BC79543-7569-407B-84B9-8D90E1790793}" type="presParOf" srcId="{1437B516-B155-4D78-89C6-1ABBF0FCEA1F}" destId="{51587C02-8B31-48D4-B746-E4E1388BD1C3}" srcOrd="1" destOrd="0" presId="urn:microsoft.com/office/officeart/2005/8/layout/hierarchy4"/>
    <dgm:cxn modelId="{8B9FD25D-A123-4BA7-8411-768B8AFCFA37}" type="presParOf" srcId="{1437B516-B155-4D78-89C6-1ABBF0FCEA1F}" destId="{BDA05DAA-2A0B-4193-B2DE-414103E45BBB}" srcOrd="2" destOrd="0" presId="urn:microsoft.com/office/officeart/2005/8/layout/hierarchy4"/>
    <dgm:cxn modelId="{962A1F65-86E3-494D-A30F-CA310D12A62C}" type="presParOf" srcId="{BDA05DAA-2A0B-4193-B2DE-414103E45BBB}" destId="{CB3456C6-E74A-4640-8F8B-10CB9F74633B}" srcOrd="0" destOrd="0" presId="urn:microsoft.com/office/officeart/2005/8/layout/hierarchy4"/>
    <dgm:cxn modelId="{F8238296-D5EF-4083-85CF-C532FCC89F8A}" type="presParOf" srcId="{BDA05DAA-2A0B-4193-B2DE-414103E45BBB}" destId="{43731627-91DE-4406-A207-D19845C1DFED}" srcOrd="1" destOrd="0" presId="urn:microsoft.com/office/officeart/2005/8/layout/hierarchy4"/>
    <dgm:cxn modelId="{6035AB7F-2E25-410D-838D-B5E69A5BC14C}" type="presParOf" srcId="{BDA05DAA-2A0B-4193-B2DE-414103E45BBB}" destId="{B7EC8E60-EEDE-47F1-8BCF-03A1F51F2DF8}" srcOrd="2" destOrd="0" presId="urn:microsoft.com/office/officeart/2005/8/layout/hierarchy4"/>
    <dgm:cxn modelId="{21241254-343D-4E79-8C96-6C65CAA50B81}" type="presParOf" srcId="{B7EC8E60-EEDE-47F1-8BCF-03A1F51F2DF8}" destId="{20A5D613-22DE-4B08-99B5-A45557248926}" srcOrd="0" destOrd="0" presId="urn:microsoft.com/office/officeart/2005/8/layout/hierarchy4"/>
    <dgm:cxn modelId="{F18DB41A-1C8B-4639-AE81-1BB447FBFF96}" type="presParOf" srcId="{20A5D613-22DE-4B08-99B5-A45557248926}" destId="{2D6200D3-6E0C-4DEA-B291-14E7E553F210}" srcOrd="0" destOrd="0" presId="urn:microsoft.com/office/officeart/2005/8/layout/hierarchy4"/>
    <dgm:cxn modelId="{54B00214-AF60-4D79-8BE2-51BA2F5AA0FF}" type="presParOf" srcId="{20A5D613-22DE-4B08-99B5-A45557248926}" destId="{F4AAA65A-6C3A-491F-B98D-07417182C445}" srcOrd="1" destOrd="0" presId="urn:microsoft.com/office/officeart/2005/8/layout/hierarchy4"/>
    <dgm:cxn modelId="{9B1EB2C8-D4BD-49C8-927D-D2C22B48D16E}" type="presParOf" srcId="{20A5D613-22DE-4B08-99B5-A45557248926}" destId="{40D33288-ABDB-42C8-8BA2-88ACF5B867C5}" srcOrd="2" destOrd="0" presId="urn:microsoft.com/office/officeart/2005/8/layout/hierarchy4"/>
    <dgm:cxn modelId="{13F5C7A3-6223-4A85-90B5-9634F94669D6}" type="presParOf" srcId="{40D33288-ABDB-42C8-8BA2-88ACF5B867C5}" destId="{DEB13477-7B6A-4D70-A6D5-0DD6A8FA63CF}" srcOrd="0" destOrd="0" presId="urn:microsoft.com/office/officeart/2005/8/layout/hierarchy4"/>
    <dgm:cxn modelId="{8F497F18-EA41-42BB-9BFE-612C22F3D2D1}" type="presParOf" srcId="{DEB13477-7B6A-4D70-A6D5-0DD6A8FA63CF}" destId="{06A4449B-A373-417D-AAE2-67CAA40C5CCB}" srcOrd="0" destOrd="0" presId="urn:microsoft.com/office/officeart/2005/8/layout/hierarchy4"/>
    <dgm:cxn modelId="{657701A3-721A-4AA9-A248-BE7EFA455559}" type="presParOf" srcId="{DEB13477-7B6A-4D70-A6D5-0DD6A8FA63CF}" destId="{37D2105C-EF05-44B8-AA89-24D53F73860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9378908-FB6C-4C6B-98B7-56FC7ED34C65}" type="doc">
      <dgm:prSet loTypeId="urn:microsoft.com/office/officeart/2005/8/layout/hierarchy4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O"/>
        </a:p>
      </dgm:t>
    </dgm:pt>
    <dgm:pt modelId="{CC16C383-ED22-49C9-BE64-1E92E35882F5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SIEMPRE INFRAESTRUCTURA RED VIAL PRIMARIA</a:t>
          </a:r>
          <a:endParaRPr lang="es-CO" dirty="0">
            <a:solidFill>
              <a:schemeClr val="tx1"/>
            </a:solidFill>
          </a:endParaRPr>
        </a:p>
      </dgm:t>
    </dgm:pt>
    <dgm:pt modelId="{34264539-0609-4A00-8B9A-D56081FEA8CB}" type="parTrans" cxnId="{7F54674E-2CE3-48EF-9A48-BDB2AE0DE7A5}">
      <dgm:prSet/>
      <dgm:spPr/>
      <dgm:t>
        <a:bodyPr/>
        <a:lstStyle/>
        <a:p>
          <a:endParaRPr lang="es-CO"/>
        </a:p>
      </dgm:t>
    </dgm:pt>
    <dgm:pt modelId="{4BAEC7AC-7202-44E1-B077-10A7F91E9D53}" type="sibTrans" cxnId="{7F54674E-2CE3-48EF-9A48-BDB2AE0DE7A5}">
      <dgm:prSet/>
      <dgm:spPr/>
      <dgm:t>
        <a:bodyPr/>
        <a:lstStyle/>
        <a:p>
          <a:endParaRPr lang="es-CO"/>
        </a:p>
      </dgm:t>
    </dgm:pt>
    <dgm:pt modelId="{ABAD6D24-6D57-4940-8DEA-893FD108FEA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3. </a:t>
          </a:r>
          <a:r>
            <a:rPr lang="es-ES" dirty="0">
              <a:solidFill>
                <a:schemeClr val="tx1"/>
              </a:solidFill>
            </a:rPr>
            <a:t>GESTIONAR PROYECTOS DE INFRAESTRUCTURA EN CONECTIVIDAD VIAL CONTINUA Y EFICIENTE PARA AUMENTAR LA COMPETITIVIDAD DEL DEPARTAMENTO CON FLUJOS PRODUCTIVOS, ECONÓMICOS, SOCIALES, CULTURALES Y TURÍSTICOS.</a:t>
          </a:r>
          <a:endParaRPr lang="es-CO" dirty="0">
            <a:solidFill>
              <a:schemeClr val="tx1"/>
            </a:solidFill>
          </a:endParaRPr>
        </a:p>
      </dgm:t>
    </dgm:pt>
    <dgm:pt modelId="{5C956498-B30E-4717-9F39-741314AE692D}" type="parTrans" cxnId="{DA96DF44-ACE1-4D8F-B5C2-FB1C31D0E8A2}">
      <dgm:prSet/>
      <dgm:spPr/>
      <dgm:t>
        <a:bodyPr/>
        <a:lstStyle/>
        <a:p>
          <a:endParaRPr lang="es-CO"/>
        </a:p>
      </dgm:t>
    </dgm:pt>
    <dgm:pt modelId="{335E1449-F370-42E5-9D96-90766F790E9C}" type="sibTrans" cxnId="{DA96DF44-ACE1-4D8F-B5C2-FB1C31D0E8A2}">
      <dgm:prSet/>
      <dgm:spPr/>
      <dgm:t>
        <a:bodyPr/>
        <a:lstStyle/>
        <a:p>
          <a:endParaRPr lang="es-CO"/>
        </a:p>
      </dgm:t>
    </dgm:pt>
    <dgm:pt modelId="{BD4FD3D9-807A-46D7-96DE-337BDF1DC5D5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Gestionar 3 proyectos para el mejoramiento  de las vías primarias del Departamento</a:t>
          </a:r>
          <a:endParaRPr lang="es-CO" dirty="0">
            <a:solidFill>
              <a:schemeClr val="tx1"/>
            </a:solidFill>
          </a:endParaRPr>
        </a:p>
      </dgm:t>
    </dgm:pt>
    <dgm:pt modelId="{DC5D7196-56B8-466D-8690-FA4A7E81ECFF}" type="parTrans" cxnId="{E5E26624-20C1-49E1-88F7-23182A7D8F4F}">
      <dgm:prSet/>
      <dgm:spPr/>
      <dgm:t>
        <a:bodyPr/>
        <a:lstStyle/>
        <a:p>
          <a:endParaRPr lang="es-CO"/>
        </a:p>
      </dgm:t>
    </dgm:pt>
    <dgm:pt modelId="{F912ED71-4474-4009-A163-143B60D819C6}" type="sibTrans" cxnId="{E5E26624-20C1-49E1-88F7-23182A7D8F4F}">
      <dgm:prSet/>
      <dgm:spPr/>
      <dgm:t>
        <a:bodyPr/>
        <a:lstStyle/>
        <a:p>
          <a:endParaRPr lang="es-CO"/>
        </a:p>
      </dgm:t>
    </dgm:pt>
    <dgm:pt modelId="{0B706D8E-F024-4572-89A0-4814FA81FF9A}">
      <dgm:prSet phldrT="[Texto]"/>
      <dgm:spPr>
        <a:solidFill>
          <a:srgbClr val="FFCC99"/>
        </a:solidFill>
        <a:ln>
          <a:solidFill>
            <a:schemeClr val="bg1"/>
          </a:solidFill>
        </a:ln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Numero de proyectos viales de red primaria gestionados</a:t>
          </a:r>
          <a:endParaRPr lang="es-CO" dirty="0">
            <a:solidFill>
              <a:schemeClr val="tx1"/>
            </a:solidFill>
          </a:endParaRPr>
        </a:p>
      </dgm:t>
    </dgm:pt>
    <dgm:pt modelId="{2C4EC93B-A834-4714-89E3-83FCA95BAE86}" type="parTrans" cxnId="{C23C7E86-AD1A-42BC-92EE-E10BB1A3BA21}">
      <dgm:prSet/>
      <dgm:spPr/>
      <dgm:t>
        <a:bodyPr/>
        <a:lstStyle/>
        <a:p>
          <a:endParaRPr lang="es-CO"/>
        </a:p>
      </dgm:t>
    </dgm:pt>
    <dgm:pt modelId="{7BF9EAB3-1C90-4439-BADD-2AD228BDB5CA}" type="sibTrans" cxnId="{C23C7E86-AD1A-42BC-92EE-E10BB1A3BA21}">
      <dgm:prSet/>
      <dgm:spPr/>
      <dgm:t>
        <a:bodyPr/>
        <a:lstStyle/>
        <a:p>
          <a:endParaRPr lang="es-CO"/>
        </a:p>
      </dgm:t>
    </dgm:pt>
    <dgm:pt modelId="{E1BED4E0-095F-4FE5-A9BD-78EADB82B5EA}" type="pres">
      <dgm:prSet presAssocID="{69378908-FB6C-4C6B-98B7-56FC7ED34C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6E624F-68BD-4025-8060-A25F2133447E}" type="pres">
      <dgm:prSet presAssocID="{CC16C383-ED22-49C9-BE64-1E92E35882F5}" presName="vertOne" presStyleCnt="0"/>
      <dgm:spPr/>
    </dgm:pt>
    <dgm:pt modelId="{10820922-78BB-4A77-8DA6-E8AEAED1A714}" type="pres">
      <dgm:prSet presAssocID="{CC16C383-ED22-49C9-BE64-1E92E35882F5}" presName="txOne" presStyleLbl="node0" presStyleIdx="0" presStyleCnt="1">
        <dgm:presLayoutVars>
          <dgm:chPref val="3"/>
        </dgm:presLayoutVars>
      </dgm:prSet>
      <dgm:spPr/>
    </dgm:pt>
    <dgm:pt modelId="{5BB92F4A-97F6-4505-8B3A-82B82E6CA429}" type="pres">
      <dgm:prSet presAssocID="{CC16C383-ED22-49C9-BE64-1E92E35882F5}" presName="parTransOne" presStyleCnt="0"/>
      <dgm:spPr/>
    </dgm:pt>
    <dgm:pt modelId="{5BEF6811-EFDA-4686-8CD4-065D4D556E4F}" type="pres">
      <dgm:prSet presAssocID="{CC16C383-ED22-49C9-BE64-1E92E35882F5}" presName="horzOne" presStyleCnt="0"/>
      <dgm:spPr/>
    </dgm:pt>
    <dgm:pt modelId="{8F451E93-FC42-4396-A59A-A405732A2A45}" type="pres">
      <dgm:prSet presAssocID="{ABAD6D24-6D57-4940-8DEA-893FD108FEAE}" presName="vertTwo" presStyleCnt="0"/>
      <dgm:spPr/>
    </dgm:pt>
    <dgm:pt modelId="{9514F0A6-A9A9-4ACE-B923-1B00FD16FADB}" type="pres">
      <dgm:prSet presAssocID="{ABAD6D24-6D57-4940-8DEA-893FD108FEAE}" presName="txTwo" presStyleLbl="node2" presStyleIdx="0" presStyleCnt="1">
        <dgm:presLayoutVars>
          <dgm:chPref val="3"/>
        </dgm:presLayoutVars>
      </dgm:prSet>
      <dgm:spPr/>
    </dgm:pt>
    <dgm:pt modelId="{28197180-518F-471E-AA1F-F4DB5AB56A54}" type="pres">
      <dgm:prSet presAssocID="{ABAD6D24-6D57-4940-8DEA-893FD108FEAE}" presName="parTransTwo" presStyleCnt="0"/>
      <dgm:spPr/>
    </dgm:pt>
    <dgm:pt modelId="{731C4EB6-AA3F-4116-A932-E66ED4BC4564}" type="pres">
      <dgm:prSet presAssocID="{ABAD6D24-6D57-4940-8DEA-893FD108FEAE}" presName="horzTwo" presStyleCnt="0"/>
      <dgm:spPr/>
    </dgm:pt>
    <dgm:pt modelId="{0EE7AC7A-041D-46FF-BF07-028F8C09A9EA}" type="pres">
      <dgm:prSet presAssocID="{BD4FD3D9-807A-46D7-96DE-337BDF1DC5D5}" presName="vertThree" presStyleCnt="0"/>
      <dgm:spPr/>
    </dgm:pt>
    <dgm:pt modelId="{0EB4E59B-8D08-4389-9C7C-C56A785C4A55}" type="pres">
      <dgm:prSet presAssocID="{BD4FD3D9-807A-46D7-96DE-337BDF1DC5D5}" presName="txThree" presStyleLbl="node3" presStyleIdx="0" presStyleCnt="1">
        <dgm:presLayoutVars>
          <dgm:chPref val="3"/>
        </dgm:presLayoutVars>
      </dgm:prSet>
      <dgm:spPr/>
    </dgm:pt>
    <dgm:pt modelId="{63B4613D-92C3-4E51-AD2D-08E9D7986E04}" type="pres">
      <dgm:prSet presAssocID="{BD4FD3D9-807A-46D7-96DE-337BDF1DC5D5}" presName="parTransThree" presStyleCnt="0"/>
      <dgm:spPr/>
    </dgm:pt>
    <dgm:pt modelId="{DDB43FAA-C59E-4862-857B-CDE416919464}" type="pres">
      <dgm:prSet presAssocID="{BD4FD3D9-807A-46D7-96DE-337BDF1DC5D5}" presName="horzThree" presStyleCnt="0"/>
      <dgm:spPr/>
    </dgm:pt>
    <dgm:pt modelId="{6AB4666C-7A35-43E5-B58D-62AD144C40BD}" type="pres">
      <dgm:prSet presAssocID="{0B706D8E-F024-4572-89A0-4814FA81FF9A}" presName="vertFour" presStyleCnt="0">
        <dgm:presLayoutVars>
          <dgm:chPref val="3"/>
        </dgm:presLayoutVars>
      </dgm:prSet>
      <dgm:spPr/>
    </dgm:pt>
    <dgm:pt modelId="{7ED27A77-EFE2-481A-AED6-96FA43B47086}" type="pres">
      <dgm:prSet presAssocID="{0B706D8E-F024-4572-89A0-4814FA81FF9A}" presName="txFour" presStyleLbl="node4" presStyleIdx="0" presStyleCnt="1">
        <dgm:presLayoutVars>
          <dgm:chPref val="3"/>
        </dgm:presLayoutVars>
      </dgm:prSet>
      <dgm:spPr/>
    </dgm:pt>
    <dgm:pt modelId="{6E3DC9DA-0C77-4437-BDC1-A6A6CD2EA96A}" type="pres">
      <dgm:prSet presAssocID="{0B706D8E-F024-4572-89A0-4814FA81FF9A}" presName="horzFour" presStyleCnt="0"/>
      <dgm:spPr/>
    </dgm:pt>
  </dgm:ptLst>
  <dgm:cxnLst>
    <dgm:cxn modelId="{B3E24501-6F4F-4856-847A-BCB7DFA0B351}" type="presOf" srcId="{CC16C383-ED22-49C9-BE64-1E92E35882F5}" destId="{10820922-78BB-4A77-8DA6-E8AEAED1A714}" srcOrd="0" destOrd="0" presId="urn:microsoft.com/office/officeart/2005/8/layout/hierarchy4"/>
    <dgm:cxn modelId="{E5E26624-20C1-49E1-88F7-23182A7D8F4F}" srcId="{ABAD6D24-6D57-4940-8DEA-893FD108FEAE}" destId="{BD4FD3D9-807A-46D7-96DE-337BDF1DC5D5}" srcOrd="0" destOrd="0" parTransId="{DC5D7196-56B8-466D-8690-FA4A7E81ECFF}" sibTransId="{F912ED71-4474-4009-A163-143B60D819C6}"/>
    <dgm:cxn modelId="{6497BA27-66AF-4AF3-AEE3-64FB73ADCB63}" type="presOf" srcId="{ABAD6D24-6D57-4940-8DEA-893FD108FEAE}" destId="{9514F0A6-A9A9-4ACE-B923-1B00FD16FADB}" srcOrd="0" destOrd="0" presId="urn:microsoft.com/office/officeart/2005/8/layout/hierarchy4"/>
    <dgm:cxn modelId="{98B6AC3B-F08E-41D2-81A0-8A3D2122DEF5}" type="presOf" srcId="{0B706D8E-F024-4572-89A0-4814FA81FF9A}" destId="{7ED27A77-EFE2-481A-AED6-96FA43B47086}" srcOrd="0" destOrd="0" presId="urn:microsoft.com/office/officeart/2005/8/layout/hierarchy4"/>
    <dgm:cxn modelId="{DA96DF44-ACE1-4D8F-B5C2-FB1C31D0E8A2}" srcId="{CC16C383-ED22-49C9-BE64-1E92E35882F5}" destId="{ABAD6D24-6D57-4940-8DEA-893FD108FEAE}" srcOrd="0" destOrd="0" parTransId="{5C956498-B30E-4717-9F39-741314AE692D}" sibTransId="{335E1449-F370-42E5-9D96-90766F790E9C}"/>
    <dgm:cxn modelId="{C438014D-6178-48A0-ADD2-3B566A5C1CDE}" type="presOf" srcId="{69378908-FB6C-4C6B-98B7-56FC7ED34C65}" destId="{E1BED4E0-095F-4FE5-A9BD-78EADB82B5EA}" srcOrd="0" destOrd="0" presId="urn:microsoft.com/office/officeart/2005/8/layout/hierarchy4"/>
    <dgm:cxn modelId="{7F54674E-2CE3-48EF-9A48-BDB2AE0DE7A5}" srcId="{69378908-FB6C-4C6B-98B7-56FC7ED34C65}" destId="{CC16C383-ED22-49C9-BE64-1E92E35882F5}" srcOrd="0" destOrd="0" parTransId="{34264539-0609-4A00-8B9A-D56081FEA8CB}" sibTransId="{4BAEC7AC-7202-44E1-B077-10A7F91E9D53}"/>
    <dgm:cxn modelId="{94641253-AD43-4794-8630-720FE851D004}" type="presOf" srcId="{BD4FD3D9-807A-46D7-96DE-337BDF1DC5D5}" destId="{0EB4E59B-8D08-4389-9C7C-C56A785C4A55}" srcOrd="0" destOrd="0" presId="urn:microsoft.com/office/officeart/2005/8/layout/hierarchy4"/>
    <dgm:cxn modelId="{C23C7E86-AD1A-42BC-92EE-E10BB1A3BA21}" srcId="{BD4FD3D9-807A-46D7-96DE-337BDF1DC5D5}" destId="{0B706D8E-F024-4572-89A0-4814FA81FF9A}" srcOrd="0" destOrd="0" parTransId="{2C4EC93B-A834-4714-89E3-83FCA95BAE86}" sibTransId="{7BF9EAB3-1C90-4439-BADD-2AD228BDB5CA}"/>
    <dgm:cxn modelId="{1592CEDF-44DA-44A8-AB2F-4837238C2A8E}" type="presParOf" srcId="{E1BED4E0-095F-4FE5-A9BD-78EADB82B5EA}" destId="{C16E624F-68BD-4025-8060-A25F2133447E}" srcOrd="0" destOrd="0" presId="urn:microsoft.com/office/officeart/2005/8/layout/hierarchy4"/>
    <dgm:cxn modelId="{D270A091-AF16-4FFF-85F1-0B4B13182DDF}" type="presParOf" srcId="{C16E624F-68BD-4025-8060-A25F2133447E}" destId="{10820922-78BB-4A77-8DA6-E8AEAED1A714}" srcOrd="0" destOrd="0" presId="urn:microsoft.com/office/officeart/2005/8/layout/hierarchy4"/>
    <dgm:cxn modelId="{FA72F4A7-0363-456B-AF1C-AAC0F8500E78}" type="presParOf" srcId="{C16E624F-68BD-4025-8060-A25F2133447E}" destId="{5BB92F4A-97F6-4505-8B3A-82B82E6CA429}" srcOrd="1" destOrd="0" presId="urn:microsoft.com/office/officeart/2005/8/layout/hierarchy4"/>
    <dgm:cxn modelId="{3285CFED-5267-44ED-8249-DFDB1883EAE7}" type="presParOf" srcId="{C16E624F-68BD-4025-8060-A25F2133447E}" destId="{5BEF6811-EFDA-4686-8CD4-065D4D556E4F}" srcOrd="2" destOrd="0" presId="urn:microsoft.com/office/officeart/2005/8/layout/hierarchy4"/>
    <dgm:cxn modelId="{6B94F874-31DC-4541-9F47-5AD6E2269417}" type="presParOf" srcId="{5BEF6811-EFDA-4686-8CD4-065D4D556E4F}" destId="{8F451E93-FC42-4396-A59A-A405732A2A45}" srcOrd="0" destOrd="0" presId="urn:microsoft.com/office/officeart/2005/8/layout/hierarchy4"/>
    <dgm:cxn modelId="{55EBC4E2-F522-4C2C-85A4-E323E9853D5F}" type="presParOf" srcId="{8F451E93-FC42-4396-A59A-A405732A2A45}" destId="{9514F0A6-A9A9-4ACE-B923-1B00FD16FADB}" srcOrd="0" destOrd="0" presId="urn:microsoft.com/office/officeart/2005/8/layout/hierarchy4"/>
    <dgm:cxn modelId="{B81E980E-E1B3-4D07-B14D-48097AF4C16D}" type="presParOf" srcId="{8F451E93-FC42-4396-A59A-A405732A2A45}" destId="{28197180-518F-471E-AA1F-F4DB5AB56A54}" srcOrd="1" destOrd="0" presId="urn:microsoft.com/office/officeart/2005/8/layout/hierarchy4"/>
    <dgm:cxn modelId="{046EAC74-EF03-414C-A18F-8F8DB15DEF83}" type="presParOf" srcId="{8F451E93-FC42-4396-A59A-A405732A2A45}" destId="{731C4EB6-AA3F-4116-A932-E66ED4BC4564}" srcOrd="2" destOrd="0" presId="urn:microsoft.com/office/officeart/2005/8/layout/hierarchy4"/>
    <dgm:cxn modelId="{5AF15722-3BA4-4F10-9CD1-37D78680C132}" type="presParOf" srcId="{731C4EB6-AA3F-4116-A932-E66ED4BC4564}" destId="{0EE7AC7A-041D-46FF-BF07-028F8C09A9EA}" srcOrd="0" destOrd="0" presId="urn:microsoft.com/office/officeart/2005/8/layout/hierarchy4"/>
    <dgm:cxn modelId="{613524DA-DFE2-48A0-8D62-450ADFD8D22E}" type="presParOf" srcId="{0EE7AC7A-041D-46FF-BF07-028F8C09A9EA}" destId="{0EB4E59B-8D08-4389-9C7C-C56A785C4A55}" srcOrd="0" destOrd="0" presId="urn:microsoft.com/office/officeart/2005/8/layout/hierarchy4"/>
    <dgm:cxn modelId="{70098780-4315-4722-955B-AF8DD8C2EE32}" type="presParOf" srcId="{0EE7AC7A-041D-46FF-BF07-028F8C09A9EA}" destId="{63B4613D-92C3-4E51-AD2D-08E9D7986E04}" srcOrd="1" destOrd="0" presId="urn:microsoft.com/office/officeart/2005/8/layout/hierarchy4"/>
    <dgm:cxn modelId="{B986AF4C-AE69-47F4-B55C-8D9B78821FC9}" type="presParOf" srcId="{0EE7AC7A-041D-46FF-BF07-028F8C09A9EA}" destId="{DDB43FAA-C59E-4862-857B-CDE416919464}" srcOrd="2" destOrd="0" presId="urn:microsoft.com/office/officeart/2005/8/layout/hierarchy4"/>
    <dgm:cxn modelId="{7B7E8BF0-F8B8-482A-9440-9C914FE8DB90}" type="presParOf" srcId="{DDB43FAA-C59E-4862-857B-CDE416919464}" destId="{6AB4666C-7A35-43E5-B58D-62AD144C40BD}" srcOrd="0" destOrd="0" presId="urn:microsoft.com/office/officeart/2005/8/layout/hierarchy4"/>
    <dgm:cxn modelId="{6979F1EA-79F6-4B7D-B9C6-6A9F63693F21}" type="presParOf" srcId="{6AB4666C-7A35-43E5-B58D-62AD144C40BD}" destId="{7ED27A77-EFE2-481A-AED6-96FA43B47086}" srcOrd="0" destOrd="0" presId="urn:microsoft.com/office/officeart/2005/8/layout/hierarchy4"/>
    <dgm:cxn modelId="{08C80958-2C92-41C9-8EDB-1DA69E0A4B27}" type="presParOf" srcId="{6AB4666C-7A35-43E5-B58D-62AD144C40BD}" destId="{6E3DC9DA-0C77-4437-BDC1-A6A6CD2EA96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378908-FB6C-4C6B-98B7-56FC7ED34C65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CC16C383-ED22-49C9-BE64-1E92E35882F5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CONTEXTO DE LA ORGANIZACIÓN</a:t>
          </a:r>
          <a:endParaRPr lang="es-CO" dirty="0">
            <a:solidFill>
              <a:schemeClr val="tx1"/>
            </a:solidFill>
          </a:endParaRPr>
        </a:p>
      </dgm:t>
    </dgm:pt>
    <dgm:pt modelId="{34264539-0609-4A00-8B9A-D56081FEA8CB}" type="parTrans" cxnId="{7F54674E-2CE3-48EF-9A48-BDB2AE0DE7A5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4BAEC7AC-7202-44E1-B077-10A7F91E9D53}" type="sibTrans" cxnId="{7F54674E-2CE3-48EF-9A48-BDB2AE0DE7A5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35C353C-634E-4488-8C30-CE3E83F6B7C1}">
      <dgm:prSet phldrT="[Texto]"/>
      <dgm:spPr>
        <a:solidFill>
          <a:srgbClr val="FFFFCC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COMPRENSION DEL CONTEXTO</a:t>
          </a:r>
        </a:p>
      </dgm:t>
    </dgm:pt>
    <dgm:pt modelId="{9B9B8D3C-A3BC-4B9F-B7EB-7D1015C89E52}" type="parTrans" cxnId="{1F6C5363-D6C2-4FFB-A736-4ED03B1F0C2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7E7DFEB-DE1A-4201-BD0E-46CE53AD0A3E}" type="sibTrans" cxnId="{1F6C5363-D6C2-4FFB-A736-4ED03B1F0C2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BE0291E-59D5-4468-B251-DA1CBD2DD2BA}">
      <dgm:prSet phldrT="[Texto]"/>
      <dgm:spPr>
        <a:solidFill>
          <a:srgbClr val="FFFFCC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PARTES INTERESADAS</a:t>
          </a:r>
        </a:p>
      </dgm:t>
    </dgm:pt>
    <dgm:pt modelId="{57D7DC8B-C690-4013-8E8D-5392908A5B9F}" type="parTrans" cxnId="{0F3508D1-43F2-4714-A761-EF39B04D9A3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E414051-A4A9-45E6-A8AE-1CC58079E266}" type="sibTrans" cxnId="{0F3508D1-43F2-4714-A761-EF39B04D9A3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84B7459E-2A8C-4D88-AA93-2E12B42B1837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EXTERNO</a:t>
          </a:r>
        </a:p>
      </dgm:t>
    </dgm:pt>
    <dgm:pt modelId="{6C114D75-FF4F-447C-B2CE-4600D88519ED}" type="par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3DDCE20-17FA-497B-A263-FF18C539E998}" type="sib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46377AB8-2179-4472-A6C6-481FC484281C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>
              <a:solidFill>
                <a:schemeClr val="tx1"/>
              </a:solidFill>
            </a:rPr>
            <a:t>INTERNO </a:t>
          </a:r>
          <a:endParaRPr lang="es-CO" dirty="0">
            <a:solidFill>
              <a:schemeClr val="tx1"/>
            </a:solidFill>
          </a:endParaRPr>
        </a:p>
      </dgm:t>
    </dgm:pt>
    <dgm:pt modelId="{F06708CF-E86F-44BF-935A-39BF7D32C726}" type="parTrans" cxnId="{9984C263-4931-4D57-9059-ECD2A4C1D3B1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60AEDC5-044E-43B3-AA22-010F6D0EAF50}" type="sibTrans" cxnId="{9984C263-4931-4D57-9059-ECD2A4C1D3B1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83ADC662-A5F5-43E6-B85E-B119012053CF}">
      <dgm:prSet phldrT="[Texto]"/>
      <dgm:spPr>
        <a:solidFill>
          <a:srgbClr val="FFFFCC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ALCANCE DEL SGC</a:t>
          </a:r>
        </a:p>
      </dgm:t>
    </dgm:pt>
    <dgm:pt modelId="{B07B022E-71B2-4C0A-8355-24698C5C07CD}" type="parTrans" cxnId="{4EA219BF-834D-47BE-ABA6-8E4F69E7B8B6}">
      <dgm:prSet/>
      <dgm:spPr/>
      <dgm:t>
        <a:bodyPr/>
        <a:lstStyle/>
        <a:p>
          <a:endParaRPr lang="es-CO"/>
        </a:p>
      </dgm:t>
    </dgm:pt>
    <dgm:pt modelId="{75BF40D3-0914-4A1E-8B6B-82F842A351AB}" type="sibTrans" cxnId="{4EA219BF-834D-47BE-ABA6-8E4F69E7B8B6}">
      <dgm:prSet/>
      <dgm:spPr/>
      <dgm:t>
        <a:bodyPr/>
        <a:lstStyle/>
        <a:p>
          <a:endParaRPr lang="es-CO"/>
        </a:p>
      </dgm:t>
    </dgm:pt>
    <dgm:pt modelId="{AE5C2E3C-6CB8-4E9D-87C0-EA4797B1D8BA}">
      <dgm:prSet phldrT="[Texto]"/>
      <dgm:spPr>
        <a:solidFill>
          <a:srgbClr val="FFFFCC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PROCESOS</a:t>
          </a:r>
        </a:p>
      </dgm:t>
    </dgm:pt>
    <dgm:pt modelId="{428EFB12-2808-4165-8366-9A2BE1A8B7D7}" type="parTrans" cxnId="{6BEB4C78-8141-4B1D-AFED-E48022E41F6A}">
      <dgm:prSet/>
      <dgm:spPr/>
      <dgm:t>
        <a:bodyPr/>
        <a:lstStyle/>
        <a:p>
          <a:endParaRPr lang="es-CO"/>
        </a:p>
      </dgm:t>
    </dgm:pt>
    <dgm:pt modelId="{0977CC15-BED0-4802-A832-80534FFABA06}" type="sibTrans" cxnId="{6BEB4C78-8141-4B1D-AFED-E48022E41F6A}">
      <dgm:prSet/>
      <dgm:spPr/>
      <dgm:t>
        <a:bodyPr/>
        <a:lstStyle/>
        <a:p>
          <a:endParaRPr lang="es-CO"/>
        </a:p>
      </dgm:t>
    </dgm:pt>
    <dgm:pt modelId="{0AAA951D-A4DC-4D51-B17E-61E03DA4FC0B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PERFIL COMPETITIVO</a:t>
          </a:r>
        </a:p>
      </dgm:t>
    </dgm:pt>
    <dgm:pt modelId="{D7F7F9F7-D670-4922-8509-1082B0160618}" type="parTrans" cxnId="{A2A92520-D62C-45E2-8F91-D1926A7BDBF7}">
      <dgm:prSet/>
      <dgm:spPr/>
      <dgm:t>
        <a:bodyPr/>
        <a:lstStyle/>
        <a:p>
          <a:endParaRPr lang="es-CO"/>
        </a:p>
      </dgm:t>
    </dgm:pt>
    <dgm:pt modelId="{56498500-43DD-4D19-93AC-2416DA4B6E1A}" type="sibTrans" cxnId="{A2A92520-D62C-45E2-8F91-D1926A7BDBF7}">
      <dgm:prSet/>
      <dgm:spPr/>
      <dgm:t>
        <a:bodyPr/>
        <a:lstStyle/>
        <a:p>
          <a:endParaRPr lang="es-CO"/>
        </a:p>
      </dgm:t>
    </dgm:pt>
    <dgm:pt modelId="{13C5A8A3-A053-40A8-9763-D417800C47E6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NECESIDADES</a:t>
          </a:r>
        </a:p>
      </dgm:t>
    </dgm:pt>
    <dgm:pt modelId="{EABFA2ED-EF23-412F-B6C6-871997018C90}" type="parTrans" cxnId="{F194EFC8-ABF0-4E5F-A7D1-BC46F9345426}">
      <dgm:prSet/>
      <dgm:spPr/>
      <dgm:t>
        <a:bodyPr/>
        <a:lstStyle/>
        <a:p>
          <a:endParaRPr lang="es-CO"/>
        </a:p>
      </dgm:t>
    </dgm:pt>
    <dgm:pt modelId="{0CE883FF-92FB-4810-A1D3-889DF4702418}" type="sibTrans" cxnId="{F194EFC8-ABF0-4E5F-A7D1-BC46F9345426}">
      <dgm:prSet/>
      <dgm:spPr/>
      <dgm:t>
        <a:bodyPr/>
        <a:lstStyle/>
        <a:p>
          <a:endParaRPr lang="es-CO"/>
        </a:p>
      </dgm:t>
    </dgm:pt>
    <dgm:pt modelId="{7267B004-D39B-465B-BCD4-6EC88CFB4481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EXPECTATIVAS</a:t>
          </a:r>
        </a:p>
      </dgm:t>
    </dgm:pt>
    <dgm:pt modelId="{C5441843-E8BE-465A-BFBE-A8460E0ED7FA}" type="parTrans" cxnId="{E49C4CF6-8036-4536-86C2-CFB6A303D225}">
      <dgm:prSet/>
      <dgm:spPr/>
      <dgm:t>
        <a:bodyPr/>
        <a:lstStyle/>
        <a:p>
          <a:endParaRPr lang="es-CO"/>
        </a:p>
      </dgm:t>
    </dgm:pt>
    <dgm:pt modelId="{24D56995-4758-40D9-ADA2-DF955E7BF1A4}" type="sibTrans" cxnId="{E49C4CF6-8036-4536-86C2-CFB6A303D225}">
      <dgm:prSet/>
      <dgm:spPr/>
      <dgm:t>
        <a:bodyPr/>
        <a:lstStyle/>
        <a:p>
          <a:endParaRPr lang="es-CO"/>
        </a:p>
      </dgm:t>
    </dgm:pt>
    <dgm:pt modelId="{389E6045-1B2F-4999-81AC-BEB2510FDE18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PERCEPCIÓN </a:t>
          </a:r>
        </a:p>
      </dgm:t>
    </dgm:pt>
    <dgm:pt modelId="{CC61230C-BD63-4F17-8B44-AFB98C84448A}" type="parTrans" cxnId="{77F6FFCE-4989-4C8F-B6C9-9A9C7D3CE963}">
      <dgm:prSet/>
      <dgm:spPr/>
      <dgm:t>
        <a:bodyPr/>
        <a:lstStyle/>
        <a:p>
          <a:endParaRPr lang="es-CO"/>
        </a:p>
      </dgm:t>
    </dgm:pt>
    <dgm:pt modelId="{46008653-831D-4976-9C88-E6CCFD1751EF}" type="sibTrans" cxnId="{77F6FFCE-4989-4C8F-B6C9-9A9C7D3CE963}">
      <dgm:prSet/>
      <dgm:spPr/>
      <dgm:t>
        <a:bodyPr/>
        <a:lstStyle/>
        <a:p>
          <a:endParaRPr lang="es-CO"/>
        </a:p>
      </dgm:t>
    </dgm:pt>
    <dgm:pt modelId="{3FCEACFB-7143-4887-B56C-06F0BEC806BE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PRODUCTO</a:t>
          </a:r>
        </a:p>
      </dgm:t>
    </dgm:pt>
    <dgm:pt modelId="{32C0236C-71D0-4F9A-939B-9DBB84168238}" type="parTrans" cxnId="{92CB38A2-AFA4-40E1-A44E-C120A9C13F37}">
      <dgm:prSet/>
      <dgm:spPr/>
      <dgm:t>
        <a:bodyPr/>
        <a:lstStyle/>
        <a:p>
          <a:endParaRPr lang="es-CO"/>
        </a:p>
      </dgm:t>
    </dgm:pt>
    <dgm:pt modelId="{A987508D-6FA8-45F2-AD6E-66F90A08B7FE}" type="sibTrans" cxnId="{92CB38A2-AFA4-40E1-A44E-C120A9C13F37}">
      <dgm:prSet/>
      <dgm:spPr/>
      <dgm:t>
        <a:bodyPr/>
        <a:lstStyle/>
        <a:p>
          <a:endParaRPr lang="es-CO"/>
        </a:p>
      </dgm:t>
    </dgm:pt>
    <dgm:pt modelId="{19C76D74-8365-4843-8D1C-CE8CC17A1DC2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SERVICIO</a:t>
          </a:r>
        </a:p>
      </dgm:t>
    </dgm:pt>
    <dgm:pt modelId="{99DA1DE0-F90F-427C-BE5B-AD6F47DF07FB}" type="parTrans" cxnId="{D245B82E-9FF5-4CFE-949F-509534213469}">
      <dgm:prSet/>
      <dgm:spPr/>
      <dgm:t>
        <a:bodyPr/>
        <a:lstStyle/>
        <a:p>
          <a:endParaRPr lang="es-CO"/>
        </a:p>
      </dgm:t>
    </dgm:pt>
    <dgm:pt modelId="{D40FEFA2-4D4F-4D90-A8FD-47AB94796D19}" type="sibTrans" cxnId="{D245B82E-9FF5-4CFE-949F-509534213469}">
      <dgm:prSet/>
      <dgm:spPr/>
      <dgm:t>
        <a:bodyPr/>
        <a:lstStyle/>
        <a:p>
          <a:endParaRPr lang="es-CO"/>
        </a:p>
      </dgm:t>
    </dgm:pt>
    <dgm:pt modelId="{B48028AE-4944-4DA7-A6FE-6918CFCDD1AA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MAPA DE PROCESOS</a:t>
          </a:r>
        </a:p>
      </dgm:t>
    </dgm:pt>
    <dgm:pt modelId="{D6E7D7BD-079D-476C-A0BA-5D0A8F5B3450}" type="parTrans" cxnId="{324A1360-FED1-4BB1-B596-CB198B6727AA}">
      <dgm:prSet/>
      <dgm:spPr/>
      <dgm:t>
        <a:bodyPr/>
        <a:lstStyle/>
        <a:p>
          <a:endParaRPr lang="es-CO"/>
        </a:p>
      </dgm:t>
    </dgm:pt>
    <dgm:pt modelId="{90A67C8E-CA18-4649-9455-DB3D2A90440D}" type="sibTrans" cxnId="{324A1360-FED1-4BB1-B596-CB198B6727AA}">
      <dgm:prSet/>
      <dgm:spPr/>
      <dgm:t>
        <a:bodyPr/>
        <a:lstStyle/>
        <a:p>
          <a:endParaRPr lang="es-CO"/>
        </a:p>
      </dgm:t>
    </dgm:pt>
    <dgm:pt modelId="{AED5420F-DBAF-4042-963D-C3FAA289FA71}" type="pres">
      <dgm:prSet presAssocID="{69378908-FB6C-4C6B-98B7-56FC7ED34C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2B5448-FA48-4FF1-892E-2AB3FE7BBA82}" type="pres">
      <dgm:prSet presAssocID="{CC16C383-ED22-49C9-BE64-1E92E35882F5}" presName="vertOne" presStyleCnt="0"/>
      <dgm:spPr/>
    </dgm:pt>
    <dgm:pt modelId="{3D1B7225-B5DC-42F0-B32A-D0ADE223BEB6}" type="pres">
      <dgm:prSet presAssocID="{CC16C383-ED22-49C9-BE64-1E92E35882F5}" presName="txOne" presStyleLbl="node0" presStyleIdx="0" presStyleCnt="1">
        <dgm:presLayoutVars>
          <dgm:chPref val="3"/>
        </dgm:presLayoutVars>
      </dgm:prSet>
      <dgm:spPr/>
    </dgm:pt>
    <dgm:pt modelId="{3754253B-6700-4E25-AED6-0000F12DF4C9}" type="pres">
      <dgm:prSet presAssocID="{CC16C383-ED22-49C9-BE64-1E92E35882F5}" presName="parTransOne" presStyleCnt="0"/>
      <dgm:spPr/>
    </dgm:pt>
    <dgm:pt modelId="{904CEFD2-AF35-4E74-86EA-9A4ED37BF661}" type="pres">
      <dgm:prSet presAssocID="{CC16C383-ED22-49C9-BE64-1E92E35882F5}" presName="horzOne" presStyleCnt="0"/>
      <dgm:spPr/>
    </dgm:pt>
    <dgm:pt modelId="{47258896-01E3-4261-B797-8AF124B5DA67}" type="pres">
      <dgm:prSet presAssocID="{F35C353C-634E-4488-8C30-CE3E83F6B7C1}" presName="vertTwo" presStyleCnt="0"/>
      <dgm:spPr/>
    </dgm:pt>
    <dgm:pt modelId="{CC522CAC-D120-4239-8D51-7A540D04B13B}" type="pres">
      <dgm:prSet presAssocID="{F35C353C-634E-4488-8C30-CE3E83F6B7C1}" presName="txTwo" presStyleLbl="node2" presStyleIdx="0" presStyleCnt="4">
        <dgm:presLayoutVars>
          <dgm:chPref val="3"/>
        </dgm:presLayoutVars>
      </dgm:prSet>
      <dgm:spPr/>
    </dgm:pt>
    <dgm:pt modelId="{59EAB9BE-2359-4F0D-B6AE-DF94B2C7CBF7}" type="pres">
      <dgm:prSet presAssocID="{F35C353C-634E-4488-8C30-CE3E83F6B7C1}" presName="parTransTwo" presStyleCnt="0"/>
      <dgm:spPr/>
    </dgm:pt>
    <dgm:pt modelId="{031465B4-1D10-4F1B-8CD0-7280E84F978D}" type="pres">
      <dgm:prSet presAssocID="{F35C353C-634E-4488-8C30-CE3E83F6B7C1}" presName="horzTwo" presStyleCnt="0"/>
      <dgm:spPr/>
    </dgm:pt>
    <dgm:pt modelId="{68C6505A-A1D7-4C6B-A7C4-3ADC1233CD7F}" type="pres">
      <dgm:prSet presAssocID="{0AAA951D-A4DC-4D51-B17E-61E03DA4FC0B}" presName="vertThree" presStyleCnt="0"/>
      <dgm:spPr/>
    </dgm:pt>
    <dgm:pt modelId="{E3D206BB-D460-48E5-8F10-E703CDD54D47}" type="pres">
      <dgm:prSet presAssocID="{0AAA951D-A4DC-4D51-B17E-61E03DA4FC0B}" presName="txThree" presStyleLbl="node3" presStyleIdx="0" presStyleCnt="9">
        <dgm:presLayoutVars>
          <dgm:chPref val="3"/>
        </dgm:presLayoutVars>
      </dgm:prSet>
      <dgm:spPr/>
    </dgm:pt>
    <dgm:pt modelId="{DEFFDBC9-4A67-42CB-B46A-1B1FB2A99D8A}" type="pres">
      <dgm:prSet presAssocID="{0AAA951D-A4DC-4D51-B17E-61E03DA4FC0B}" presName="horzThree" presStyleCnt="0"/>
      <dgm:spPr/>
    </dgm:pt>
    <dgm:pt modelId="{9A3AA00E-5C96-4243-95C6-B01435FB904F}" type="pres">
      <dgm:prSet presAssocID="{56498500-43DD-4D19-93AC-2416DA4B6E1A}" presName="sibSpaceThree" presStyleCnt="0"/>
      <dgm:spPr/>
    </dgm:pt>
    <dgm:pt modelId="{A647671F-AD26-41A9-B42B-980D11ED2615}" type="pres">
      <dgm:prSet presAssocID="{84B7459E-2A8C-4D88-AA93-2E12B42B1837}" presName="vertThree" presStyleCnt="0"/>
      <dgm:spPr/>
    </dgm:pt>
    <dgm:pt modelId="{5117C041-D9D9-4E18-BF03-09894FF175D0}" type="pres">
      <dgm:prSet presAssocID="{84B7459E-2A8C-4D88-AA93-2E12B42B1837}" presName="txThree" presStyleLbl="node3" presStyleIdx="1" presStyleCnt="9">
        <dgm:presLayoutVars>
          <dgm:chPref val="3"/>
        </dgm:presLayoutVars>
      </dgm:prSet>
      <dgm:spPr/>
    </dgm:pt>
    <dgm:pt modelId="{852DFC93-D7BF-415A-AAB2-E5D5DCE17AB2}" type="pres">
      <dgm:prSet presAssocID="{84B7459E-2A8C-4D88-AA93-2E12B42B1837}" presName="horzThree" presStyleCnt="0"/>
      <dgm:spPr/>
    </dgm:pt>
    <dgm:pt modelId="{20E3A60A-C240-4959-A34F-072D005FDADC}" type="pres">
      <dgm:prSet presAssocID="{23DDCE20-17FA-497B-A263-FF18C539E998}" presName="sibSpaceThree" presStyleCnt="0"/>
      <dgm:spPr/>
    </dgm:pt>
    <dgm:pt modelId="{2890FFED-5339-4C10-A3B8-23C831819EBD}" type="pres">
      <dgm:prSet presAssocID="{46377AB8-2179-4472-A6C6-481FC484281C}" presName="vertThree" presStyleCnt="0"/>
      <dgm:spPr/>
    </dgm:pt>
    <dgm:pt modelId="{B3DC05AE-D320-4F49-8B74-7BC3B00E663F}" type="pres">
      <dgm:prSet presAssocID="{46377AB8-2179-4472-A6C6-481FC484281C}" presName="txThree" presStyleLbl="node3" presStyleIdx="2" presStyleCnt="9">
        <dgm:presLayoutVars>
          <dgm:chPref val="3"/>
        </dgm:presLayoutVars>
      </dgm:prSet>
      <dgm:spPr/>
    </dgm:pt>
    <dgm:pt modelId="{E2BE551E-5FCE-4E0A-B949-4F2CFC1A1EEC}" type="pres">
      <dgm:prSet presAssocID="{46377AB8-2179-4472-A6C6-481FC484281C}" presName="horzThree" presStyleCnt="0"/>
      <dgm:spPr/>
    </dgm:pt>
    <dgm:pt modelId="{12D01099-5FEE-44F9-9358-E62694D1C5E7}" type="pres">
      <dgm:prSet presAssocID="{77E7DFEB-DE1A-4201-BD0E-46CE53AD0A3E}" presName="sibSpaceTwo" presStyleCnt="0"/>
      <dgm:spPr/>
    </dgm:pt>
    <dgm:pt modelId="{BEF48ACE-8BFE-40EE-9AFA-35DC423458F7}" type="pres">
      <dgm:prSet presAssocID="{0BE0291E-59D5-4468-B251-DA1CBD2DD2BA}" presName="vertTwo" presStyleCnt="0"/>
      <dgm:spPr/>
    </dgm:pt>
    <dgm:pt modelId="{5717604C-E1E5-437B-8A92-240BFD53DFF6}" type="pres">
      <dgm:prSet presAssocID="{0BE0291E-59D5-4468-B251-DA1CBD2DD2BA}" presName="txTwo" presStyleLbl="node2" presStyleIdx="1" presStyleCnt="4">
        <dgm:presLayoutVars>
          <dgm:chPref val="3"/>
        </dgm:presLayoutVars>
      </dgm:prSet>
      <dgm:spPr/>
    </dgm:pt>
    <dgm:pt modelId="{6B734364-4693-4A61-8EEE-5AA5358F81C0}" type="pres">
      <dgm:prSet presAssocID="{0BE0291E-59D5-4468-B251-DA1CBD2DD2BA}" presName="parTransTwo" presStyleCnt="0"/>
      <dgm:spPr/>
    </dgm:pt>
    <dgm:pt modelId="{21361D2B-6227-4047-A274-FEBBD29C02F7}" type="pres">
      <dgm:prSet presAssocID="{0BE0291E-59D5-4468-B251-DA1CBD2DD2BA}" presName="horzTwo" presStyleCnt="0"/>
      <dgm:spPr/>
    </dgm:pt>
    <dgm:pt modelId="{F7DB69A8-EF73-4351-90E4-7F0FE7C9F8D9}" type="pres">
      <dgm:prSet presAssocID="{13C5A8A3-A053-40A8-9763-D417800C47E6}" presName="vertThree" presStyleCnt="0"/>
      <dgm:spPr/>
    </dgm:pt>
    <dgm:pt modelId="{F1A5A289-8314-4D1C-BF27-B1FB90FCC32E}" type="pres">
      <dgm:prSet presAssocID="{13C5A8A3-A053-40A8-9763-D417800C47E6}" presName="txThree" presStyleLbl="node3" presStyleIdx="3" presStyleCnt="9">
        <dgm:presLayoutVars>
          <dgm:chPref val="3"/>
        </dgm:presLayoutVars>
      </dgm:prSet>
      <dgm:spPr/>
    </dgm:pt>
    <dgm:pt modelId="{BDDE19EC-D576-4527-9DF5-AF4A385BF8AC}" type="pres">
      <dgm:prSet presAssocID="{13C5A8A3-A053-40A8-9763-D417800C47E6}" presName="horzThree" presStyleCnt="0"/>
      <dgm:spPr/>
    </dgm:pt>
    <dgm:pt modelId="{7B5542D6-19DE-48F8-B724-E49A9D0DCF2E}" type="pres">
      <dgm:prSet presAssocID="{0CE883FF-92FB-4810-A1D3-889DF4702418}" presName="sibSpaceThree" presStyleCnt="0"/>
      <dgm:spPr/>
    </dgm:pt>
    <dgm:pt modelId="{990867E5-D4EF-4F0A-A344-C3833524A3B2}" type="pres">
      <dgm:prSet presAssocID="{7267B004-D39B-465B-BCD4-6EC88CFB4481}" presName="vertThree" presStyleCnt="0"/>
      <dgm:spPr/>
    </dgm:pt>
    <dgm:pt modelId="{0D815720-D968-409F-A05C-E4209BD5F499}" type="pres">
      <dgm:prSet presAssocID="{7267B004-D39B-465B-BCD4-6EC88CFB4481}" presName="txThree" presStyleLbl="node3" presStyleIdx="4" presStyleCnt="9">
        <dgm:presLayoutVars>
          <dgm:chPref val="3"/>
        </dgm:presLayoutVars>
      </dgm:prSet>
      <dgm:spPr/>
    </dgm:pt>
    <dgm:pt modelId="{2803E7B0-1A18-461E-8F25-DAC0DF4282BF}" type="pres">
      <dgm:prSet presAssocID="{7267B004-D39B-465B-BCD4-6EC88CFB4481}" presName="horzThree" presStyleCnt="0"/>
      <dgm:spPr/>
    </dgm:pt>
    <dgm:pt modelId="{6939C380-F3EF-4610-BACD-D225F28D8837}" type="pres">
      <dgm:prSet presAssocID="{24D56995-4758-40D9-ADA2-DF955E7BF1A4}" presName="sibSpaceThree" presStyleCnt="0"/>
      <dgm:spPr/>
    </dgm:pt>
    <dgm:pt modelId="{CCDB9E44-68F2-4EAD-A103-A2512CD0165E}" type="pres">
      <dgm:prSet presAssocID="{389E6045-1B2F-4999-81AC-BEB2510FDE18}" presName="vertThree" presStyleCnt="0"/>
      <dgm:spPr/>
    </dgm:pt>
    <dgm:pt modelId="{A154352A-B607-458B-A22C-9AEBCF6683A2}" type="pres">
      <dgm:prSet presAssocID="{389E6045-1B2F-4999-81AC-BEB2510FDE18}" presName="txThree" presStyleLbl="node3" presStyleIdx="5" presStyleCnt="9">
        <dgm:presLayoutVars>
          <dgm:chPref val="3"/>
        </dgm:presLayoutVars>
      </dgm:prSet>
      <dgm:spPr/>
    </dgm:pt>
    <dgm:pt modelId="{6B51D9E9-4D22-4DC3-9A18-23FB625763E7}" type="pres">
      <dgm:prSet presAssocID="{389E6045-1B2F-4999-81AC-BEB2510FDE18}" presName="horzThree" presStyleCnt="0"/>
      <dgm:spPr/>
    </dgm:pt>
    <dgm:pt modelId="{3A7DAD27-3F37-431E-A98A-73ACF833E32D}" type="pres">
      <dgm:prSet presAssocID="{CE414051-A4A9-45E6-A8AE-1CC58079E266}" presName="sibSpaceTwo" presStyleCnt="0"/>
      <dgm:spPr/>
    </dgm:pt>
    <dgm:pt modelId="{F9215480-1E81-4ED4-BB72-3D8EED4B617E}" type="pres">
      <dgm:prSet presAssocID="{83ADC662-A5F5-43E6-B85E-B119012053CF}" presName="vertTwo" presStyleCnt="0"/>
      <dgm:spPr/>
    </dgm:pt>
    <dgm:pt modelId="{1A7E292D-D88D-46D4-9957-F26D26801AC6}" type="pres">
      <dgm:prSet presAssocID="{83ADC662-A5F5-43E6-B85E-B119012053CF}" presName="txTwo" presStyleLbl="node2" presStyleIdx="2" presStyleCnt="4">
        <dgm:presLayoutVars>
          <dgm:chPref val="3"/>
        </dgm:presLayoutVars>
      </dgm:prSet>
      <dgm:spPr/>
    </dgm:pt>
    <dgm:pt modelId="{E6E75B5C-07E5-45B7-9B43-0233D9B977C7}" type="pres">
      <dgm:prSet presAssocID="{83ADC662-A5F5-43E6-B85E-B119012053CF}" presName="parTransTwo" presStyleCnt="0"/>
      <dgm:spPr/>
    </dgm:pt>
    <dgm:pt modelId="{C2EE286A-4101-42A3-984B-CCFD75BA9CE2}" type="pres">
      <dgm:prSet presAssocID="{83ADC662-A5F5-43E6-B85E-B119012053CF}" presName="horzTwo" presStyleCnt="0"/>
      <dgm:spPr/>
    </dgm:pt>
    <dgm:pt modelId="{9152CC76-6F4F-4299-AD98-D216B4BF763E}" type="pres">
      <dgm:prSet presAssocID="{3FCEACFB-7143-4887-B56C-06F0BEC806BE}" presName="vertThree" presStyleCnt="0"/>
      <dgm:spPr/>
    </dgm:pt>
    <dgm:pt modelId="{DEFC9E2E-74A8-49C6-A372-73C4F109FE97}" type="pres">
      <dgm:prSet presAssocID="{3FCEACFB-7143-4887-B56C-06F0BEC806BE}" presName="txThree" presStyleLbl="node3" presStyleIdx="6" presStyleCnt="9">
        <dgm:presLayoutVars>
          <dgm:chPref val="3"/>
        </dgm:presLayoutVars>
      </dgm:prSet>
      <dgm:spPr/>
    </dgm:pt>
    <dgm:pt modelId="{6639DB91-4E83-4EB7-B617-B048C865461F}" type="pres">
      <dgm:prSet presAssocID="{3FCEACFB-7143-4887-B56C-06F0BEC806BE}" presName="horzThree" presStyleCnt="0"/>
      <dgm:spPr/>
    </dgm:pt>
    <dgm:pt modelId="{5597CB01-0AF7-4643-9A82-F2557C2FA972}" type="pres">
      <dgm:prSet presAssocID="{A987508D-6FA8-45F2-AD6E-66F90A08B7FE}" presName="sibSpaceThree" presStyleCnt="0"/>
      <dgm:spPr/>
    </dgm:pt>
    <dgm:pt modelId="{F3959920-E62B-44C3-998C-72EC406AC06E}" type="pres">
      <dgm:prSet presAssocID="{19C76D74-8365-4843-8D1C-CE8CC17A1DC2}" presName="vertThree" presStyleCnt="0"/>
      <dgm:spPr/>
    </dgm:pt>
    <dgm:pt modelId="{257EC8A9-D88E-4B38-AC83-E4481016DFD3}" type="pres">
      <dgm:prSet presAssocID="{19C76D74-8365-4843-8D1C-CE8CC17A1DC2}" presName="txThree" presStyleLbl="node3" presStyleIdx="7" presStyleCnt="9">
        <dgm:presLayoutVars>
          <dgm:chPref val="3"/>
        </dgm:presLayoutVars>
      </dgm:prSet>
      <dgm:spPr/>
    </dgm:pt>
    <dgm:pt modelId="{E70A80DD-0321-41EE-A8CC-82D0AD5AEC29}" type="pres">
      <dgm:prSet presAssocID="{19C76D74-8365-4843-8D1C-CE8CC17A1DC2}" presName="horzThree" presStyleCnt="0"/>
      <dgm:spPr/>
    </dgm:pt>
    <dgm:pt modelId="{1A52FCCA-59F7-4B89-8FD4-04C3EB47FA53}" type="pres">
      <dgm:prSet presAssocID="{75BF40D3-0914-4A1E-8B6B-82F842A351AB}" presName="sibSpaceTwo" presStyleCnt="0"/>
      <dgm:spPr/>
    </dgm:pt>
    <dgm:pt modelId="{95426EE1-089B-4A26-8185-93D5491DDACF}" type="pres">
      <dgm:prSet presAssocID="{AE5C2E3C-6CB8-4E9D-87C0-EA4797B1D8BA}" presName="vertTwo" presStyleCnt="0"/>
      <dgm:spPr/>
    </dgm:pt>
    <dgm:pt modelId="{7350772C-BD40-4D52-8781-2554F6A7580D}" type="pres">
      <dgm:prSet presAssocID="{AE5C2E3C-6CB8-4E9D-87C0-EA4797B1D8BA}" presName="txTwo" presStyleLbl="node2" presStyleIdx="3" presStyleCnt="4">
        <dgm:presLayoutVars>
          <dgm:chPref val="3"/>
        </dgm:presLayoutVars>
      </dgm:prSet>
      <dgm:spPr/>
    </dgm:pt>
    <dgm:pt modelId="{22982357-7705-4491-9DA7-0DEC7E4A0620}" type="pres">
      <dgm:prSet presAssocID="{AE5C2E3C-6CB8-4E9D-87C0-EA4797B1D8BA}" presName="parTransTwo" presStyleCnt="0"/>
      <dgm:spPr/>
    </dgm:pt>
    <dgm:pt modelId="{048A0512-35FD-407F-8398-9894D72CD346}" type="pres">
      <dgm:prSet presAssocID="{AE5C2E3C-6CB8-4E9D-87C0-EA4797B1D8BA}" presName="horzTwo" presStyleCnt="0"/>
      <dgm:spPr/>
    </dgm:pt>
    <dgm:pt modelId="{EA598405-0AC5-4F3F-8D8D-2ED3A21144A9}" type="pres">
      <dgm:prSet presAssocID="{B48028AE-4944-4DA7-A6FE-6918CFCDD1AA}" presName="vertThree" presStyleCnt="0"/>
      <dgm:spPr/>
    </dgm:pt>
    <dgm:pt modelId="{70171314-1A69-4C71-A2A8-446F708E0A02}" type="pres">
      <dgm:prSet presAssocID="{B48028AE-4944-4DA7-A6FE-6918CFCDD1AA}" presName="txThree" presStyleLbl="node3" presStyleIdx="8" presStyleCnt="9">
        <dgm:presLayoutVars>
          <dgm:chPref val="3"/>
        </dgm:presLayoutVars>
      </dgm:prSet>
      <dgm:spPr/>
    </dgm:pt>
    <dgm:pt modelId="{1B5BB405-7A5D-429B-B462-35F3A29E148B}" type="pres">
      <dgm:prSet presAssocID="{B48028AE-4944-4DA7-A6FE-6918CFCDD1AA}" presName="horzThree" presStyleCnt="0"/>
      <dgm:spPr/>
    </dgm:pt>
  </dgm:ptLst>
  <dgm:cxnLst>
    <dgm:cxn modelId="{D0D15B01-35E0-4392-8B49-645260F338DE}" type="presOf" srcId="{19C76D74-8365-4843-8D1C-CE8CC17A1DC2}" destId="{257EC8A9-D88E-4B38-AC83-E4481016DFD3}" srcOrd="0" destOrd="0" presId="urn:microsoft.com/office/officeart/2005/8/layout/hierarchy4"/>
    <dgm:cxn modelId="{F820C816-D0D4-4F61-9550-5DBC202232EE}" type="presOf" srcId="{CC16C383-ED22-49C9-BE64-1E92E35882F5}" destId="{3D1B7225-B5DC-42F0-B32A-D0ADE223BEB6}" srcOrd="0" destOrd="0" presId="urn:microsoft.com/office/officeart/2005/8/layout/hierarchy4"/>
    <dgm:cxn modelId="{A2A92520-D62C-45E2-8F91-D1926A7BDBF7}" srcId="{F35C353C-634E-4488-8C30-CE3E83F6B7C1}" destId="{0AAA951D-A4DC-4D51-B17E-61E03DA4FC0B}" srcOrd="0" destOrd="0" parTransId="{D7F7F9F7-D670-4922-8509-1082B0160618}" sibTransId="{56498500-43DD-4D19-93AC-2416DA4B6E1A}"/>
    <dgm:cxn modelId="{6B58692B-DD5D-4293-98EB-5EEE75EB146E}" type="presOf" srcId="{0BE0291E-59D5-4468-B251-DA1CBD2DD2BA}" destId="{5717604C-E1E5-437B-8A92-240BFD53DFF6}" srcOrd="0" destOrd="0" presId="urn:microsoft.com/office/officeart/2005/8/layout/hierarchy4"/>
    <dgm:cxn modelId="{D245B82E-9FF5-4CFE-949F-509534213469}" srcId="{83ADC662-A5F5-43E6-B85E-B119012053CF}" destId="{19C76D74-8365-4843-8D1C-CE8CC17A1DC2}" srcOrd="1" destOrd="0" parTransId="{99DA1DE0-F90F-427C-BE5B-AD6F47DF07FB}" sibTransId="{D40FEFA2-4D4F-4D90-A8FD-47AB94796D19}"/>
    <dgm:cxn modelId="{0676FD34-1BE7-49A4-9290-CE80982898AE}" type="presOf" srcId="{83ADC662-A5F5-43E6-B85E-B119012053CF}" destId="{1A7E292D-D88D-46D4-9957-F26D26801AC6}" srcOrd="0" destOrd="0" presId="urn:microsoft.com/office/officeart/2005/8/layout/hierarchy4"/>
    <dgm:cxn modelId="{324A1360-FED1-4BB1-B596-CB198B6727AA}" srcId="{AE5C2E3C-6CB8-4E9D-87C0-EA4797B1D8BA}" destId="{B48028AE-4944-4DA7-A6FE-6918CFCDD1AA}" srcOrd="0" destOrd="0" parTransId="{D6E7D7BD-079D-476C-A0BA-5D0A8F5B3450}" sibTransId="{90A67C8E-CA18-4649-9455-DB3D2A90440D}"/>
    <dgm:cxn modelId="{6E5CA861-09F8-4541-B51F-1BB16132D613}" type="presOf" srcId="{389E6045-1B2F-4999-81AC-BEB2510FDE18}" destId="{A154352A-B607-458B-A22C-9AEBCF6683A2}" srcOrd="0" destOrd="0" presId="urn:microsoft.com/office/officeart/2005/8/layout/hierarchy4"/>
    <dgm:cxn modelId="{1F6C5363-D6C2-4FFB-A736-4ED03B1F0C23}" srcId="{CC16C383-ED22-49C9-BE64-1E92E35882F5}" destId="{F35C353C-634E-4488-8C30-CE3E83F6B7C1}" srcOrd="0" destOrd="0" parTransId="{9B9B8D3C-A3BC-4B9F-B7EB-7D1015C89E52}" sibTransId="{77E7DFEB-DE1A-4201-BD0E-46CE53AD0A3E}"/>
    <dgm:cxn modelId="{9984C263-4931-4D57-9059-ECD2A4C1D3B1}" srcId="{F35C353C-634E-4488-8C30-CE3E83F6B7C1}" destId="{46377AB8-2179-4472-A6C6-481FC484281C}" srcOrd="2" destOrd="0" parTransId="{F06708CF-E86F-44BF-935A-39BF7D32C726}" sibTransId="{260AEDC5-044E-43B3-AA22-010F6D0EAF50}"/>
    <dgm:cxn modelId="{E5E21B4D-3B49-4512-8F68-78315C93EA25}" type="presOf" srcId="{B48028AE-4944-4DA7-A6FE-6918CFCDD1AA}" destId="{70171314-1A69-4C71-A2A8-446F708E0A02}" srcOrd="0" destOrd="0" presId="urn:microsoft.com/office/officeart/2005/8/layout/hierarchy4"/>
    <dgm:cxn modelId="{FA711D6E-B81F-436F-BC45-B6FF59FEE948}" type="presOf" srcId="{46377AB8-2179-4472-A6C6-481FC484281C}" destId="{B3DC05AE-D320-4F49-8B74-7BC3B00E663F}" srcOrd="0" destOrd="0" presId="urn:microsoft.com/office/officeart/2005/8/layout/hierarchy4"/>
    <dgm:cxn modelId="{7F54674E-2CE3-48EF-9A48-BDB2AE0DE7A5}" srcId="{69378908-FB6C-4C6B-98B7-56FC7ED34C65}" destId="{CC16C383-ED22-49C9-BE64-1E92E35882F5}" srcOrd="0" destOrd="0" parTransId="{34264539-0609-4A00-8B9A-D56081FEA8CB}" sibTransId="{4BAEC7AC-7202-44E1-B077-10A7F91E9D53}"/>
    <dgm:cxn modelId="{962B6F76-6805-49FF-91D5-D9127DA45BFE}" type="presOf" srcId="{7267B004-D39B-465B-BCD4-6EC88CFB4481}" destId="{0D815720-D968-409F-A05C-E4209BD5F499}" srcOrd="0" destOrd="0" presId="urn:microsoft.com/office/officeart/2005/8/layout/hierarchy4"/>
    <dgm:cxn modelId="{6BEB4C78-8141-4B1D-AFED-E48022E41F6A}" srcId="{CC16C383-ED22-49C9-BE64-1E92E35882F5}" destId="{AE5C2E3C-6CB8-4E9D-87C0-EA4797B1D8BA}" srcOrd="3" destOrd="0" parTransId="{428EFB12-2808-4165-8366-9A2BE1A8B7D7}" sibTransId="{0977CC15-BED0-4802-A832-80534FFABA06}"/>
    <dgm:cxn modelId="{00A85B90-6D05-4FE1-9412-F22FE3F74ACF}" type="presOf" srcId="{0AAA951D-A4DC-4D51-B17E-61E03DA4FC0B}" destId="{E3D206BB-D460-48E5-8F10-E703CDD54D47}" srcOrd="0" destOrd="0" presId="urn:microsoft.com/office/officeart/2005/8/layout/hierarchy4"/>
    <dgm:cxn modelId="{92CB38A2-AFA4-40E1-A44E-C120A9C13F37}" srcId="{83ADC662-A5F5-43E6-B85E-B119012053CF}" destId="{3FCEACFB-7143-4887-B56C-06F0BEC806BE}" srcOrd="0" destOrd="0" parTransId="{32C0236C-71D0-4F9A-939B-9DBB84168238}" sibTransId="{A987508D-6FA8-45F2-AD6E-66F90A08B7FE}"/>
    <dgm:cxn modelId="{4EA219BF-834D-47BE-ABA6-8E4F69E7B8B6}" srcId="{CC16C383-ED22-49C9-BE64-1E92E35882F5}" destId="{83ADC662-A5F5-43E6-B85E-B119012053CF}" srcOrd="2" destOrd="0" parTransId="{B07B022E-71B2-4C0A-8355-24698C5C07CD}" sibTransId="{75BF40D3-0914-4A1E-8B6B-82F842A351AB}"/>
    <dgm:cxn modelId="{F194EFC8-ABF0-4E5F-A7D1-BC46F9345426}" srcId="{0BE0291E-59D5-4468-B251-DA1CBD2DD2BA}" destId="{13C5A8A3-A053-40A8-9763-D417800C47E6}" srcOrd="0" destOrd="0" parTransId="{EABFA2ED-EF23-412F-B6C6-871997018C90}" sibTransId="{0CE883FF-92FB-4810-A1D3-889DF4702418}"/>
    <dgm:cxn modelId="{ADFA77CC-6A9C-4368-AC8D-C60C79E71DF0}" type="presOf" srcId="{AE5C2E3C-6CB8-4E9D-87C0-EA4797B1D8BA}" destId="{7350772C-BD40-4D52-8781-2554F6A7580D}" srcOrd="0" destOrd="0" presId="urn:microsoft.com/office/officeart/2005/8/layout/hierarchy4"/>
    <dgm:cxn modelId="{77F6FFCE-4989-4C8F-B6C9-9A9C7D3CE963}" srcId="{0BE0291E-59D5-4468-B251-DA1CBD2DD2BA}" destId="{389E6045-1B2F-4999-81AC-BEB2510FDE18}" srcOrd="2" destOrd="0" parTransId="{CC61230C-BD63-4F17-8B44-AFB98C84448A}" sibTransId="{46008653-831D-4976-9C88-E6CCFD1751EF}"/>
    <dgm:cxn modelId="{0F3508D1-43F2-4714-A761-EF39B04D9A3C}" srcId="{CC16C383-ED22-49C9-BE64-1E92E35882F5}" destId="{0BE0291E-59D5-4468-B251-DA1CBD2DD2BA}" srcOrd="1" destOrd="0" parTransId="{57D7DC8B-C690-4013-8E8D-5392908A5B9F}" sibTransId="{CE414051-A4A9-45E6-A8AE-1CC58079E266}"/>
    <dgm:cxn modelId="{568A49DD-A230-4BDC-A4DD-D7DF96BA5538}" type="presOf" srcId="{69378908-FB6C-4C6B-98B7-56FC7ED34C65}" destId="{AED5420F-DBAF-4042-963D-C3FAA289FA71}" srcOrd="0" destOrd="0" presId="urn:microsoft.com/office/officeart/2005/8/layout/hierarchy4"/>
    <dgm:cxn modelId="{15D648E0-F9D1-4E27-8681-D4A35D46FDF7}" type="presOf" srcId="{3FCEACFB-7143-4887-B56C-06F0BEC806BE}" destId="{DEFC9E2E-74A8-49C6-A372-73C4F109FE97}" srcOrd="0" destOrd="0" presId="urn:microsoft.com/office/officeart/2005/8/layout/hierarchy4"/>
    <dgm:cxn modelId="{F0A556E5-B416-42F6-A60F-AE9996B0E6B5}" type="presOf" srcId="{F35C353C-634E-4488-8C30-CE3E83F6B7C1}" destId="{CC522CAC-D120-4239-8D51-7A540D04B13B}" srcOrd="0" destOrd="0" presId="urn:microsoft.com/office/officeart/2005/8/layout/hierarchy4"/>
    <dgm:cxn modelId="{A55308E6-8495-48F3-A093-EC729B35D6D9}" type="presOf" srcId="{84B7459E-2A8C-4D88-AA93-2E12B42B1837}" destId="{5117C041-D9D9-4E18-BF03-09894FF175D0}" srcOrd="0" destOrd="0" presId="urn:microsoft.com/office/officeart/2005/8/layout/hierarchy4"/>
    <dgm:cxn modelId="{A0BFC9EC-EE21-4B25-A706-77D5CF65EA1E}" srcId="{F35C353C-634E-4488-8C30-CE3E83F6B7C1}" destId="{84B7459E-2A8C-4D88-AA93-2E12B42B1837}" srcOrd="1" destOrd="0" parTransId="{6C114D75-FF4F-447C-B2CE-4600D88519ED}" sibTransId="{23DDCE20-17FA-497B-A263-FF18C539E998}"/>
    <dgm:cxn modelId="{E49C4CF6-8036-4536-86C2-CFB6A303D225}" srcId="{0BE0291E-59D5-4468-B251-DA1CBD2DD2BA}" destId="{7267B004-D39B-465B-BCD4-6EC88CFB4481}" srcOrd="1" destOrd="0" parTransId="{C5441843-E8BE-465A-BFBE-A8460E0ED7FA}" sibTransId="{24D56995-4758-40D9-ADA2-DF955E7BF1A4}"/>
    <dgm:cxn modelId="{B4E411FF-FFFB-4CA0-B6BA-AB40895F10BA}" type="presOf" srcId="{13C5A8A3-A053-40A8-9763-D417800C47E6}" destId="{F1A5A289-8314-4D1C-BF27-B1FB90FCC32E}" srcOrd="0" destOrd="0" presId="urn:microsoft.com/office/officeart/2005/8/layout/hierarchy4"/>
    <dgm:cxn modelId="{F1340516-BE2B-4DC2-8527-FF6581CC6D36}" type="presParOf" srcId="{AED5420F-DBAF-4042-963D-C3FAA289FA71}" destId="{9C2B5448-FA48-4FF1-892E-2AB3FE7BBA82}" srcOrd="0" destOrd="0" presId="urn:microsoft.com/office/officeart/2005/8/layout/hierarchy4"/>
    <dgm:cxn modelId="{7D861FB7-8DEE-40A3-BADA-860EE7D9EEAC}" type="presParOf" srcId="{9C2B5448-FA48-4FF1-892E-2AB3FE7BBA82}" destId="{3D1B7225-B5DC-42F0-B32A-D0ADE223BEB6}" srcOrd="0" destOrd="0" presId="urn:microsoft.com/office/officeart/2005/8/layout/hierarchy4"/>
    <dgm:cxn modelId="{164579F1-AAF4-4BC3-A068-6B71907C815E}" type="presParOf" srcId="{9C2B5448-FA48-4FF1-892E-2AB3FE7BBA82}" destId="{3754253B-6700-4E25-AED6-0000F12DF4C9}" srcOrd="1" destOrd="0" presId="urn:microsoft.com/office/officeart/2005/8/layout/hierarchy4"/>
    <dgm:cxn modelId="{ED49BED4-B29E-41CF-A0F5-DB3D089C762B}" type="presParOf" srcId="{9C2B5448-FA48-4FF1-892E-2AB3FE7BBA82}" destId="{904CEFD2-AF35-4E74-86EA-9A4ED37BF661}" srcOrd="2" destOrd="0" presId="urn:microsoft.com/office/officeart/2005/8/layout/hierarchy4"/>
    <dgm:cxn modelId="{FCC965B8-022D-4023-99EC-A01540FCAEE2}" type="presParOf" srcId="{904CEFD2-AF35-4E74-86EA-9A4ED37BF661}" destId="{47258896-01E3-4261-B797-8AF124B5DA67}" srcOrd="0" destOrd="0" presId="urn:microsoft.com/office/officeart/2005/8/layout/hierarchy4"/>
    <dgm:cxn modelId="{9173300C-04F7-4E49-90FA-DD38D1F8AFAE}" type="presParOf" srcId="{47258896-01E3-4261-B797-8AF124B5DA67}" destId="{CC522CAC-D120-4239-8D51-7A540D04B13B}" srcOrd="0" destOrd="0" presId="urn:microsoft.com/office/officeart/2005/8/layout/hierarchy4"/>
    <dgm:cxn modelId="{EFD450B2-90DF-44BB-A6A6-E0801449AF2B}" type="presParOf" srcId="{47258896-01E3-4261-B797-8AF124B5DA67}" destId="{59EAB9BE-2359-4F0D-B6AE-DF94B2C7CBF7}" srcOrd="1" destOrd="0" presId="urn:microsoft.com/office/officeart/2005/8/layout/hierarchy4"/>
    <dgm:cxn modelId="{418D45C1-A2DC-4B7D-8ADC-D988FE7783E4}" type="presParOf" srcId="{47258896-01E3-4261-B797-8AF124B5DA67}" destId="{031465B4-1D10-4F1B-8CD0-7280E84F978D}" srcOrd="2" destOrd="0" presId="urn:microsoft.com/office/officeart/2005/8/layout/hierarchy4"/>
    <dgm:cxn modelId="{77A4C0E9-994F-43E6-9BF0-3EFD14F5E68B}" type="presParOf" srcId="{031465B4-1D10-4F1B-8CD0-7280E84F978D}" destId="{68C6505A-A1D7-4C6B-A7C4-3ADC1233CD7F}" srcOrd="0" destOrd="0" presId="urn:microsoft.com/office/officeart/2005/8/layout/hierarchy4"/>
    <dgm:cxn modelId="{85241C20-4579-4E18-8E04-724D59AAB7C0}" type="presParOf" srcId="{68C6505A-A1D7-4C6B-A7C4-3ADC1233CD7F}" destId="{E3D206BB-D460-48E5-8F10-E703CDD54D47}" srcOrd="0" destOrd="0" presId="urn:microsoft.com/office/officeart/2005/8/layout/hierarchy4"/>
    <dgm:cxn modelId="{83BC650F-24BE-4631-94AC-F50BC8FF6750}" type="presParOf" srcId="{68C6505A-A1D7-4C6B-A7C4-3ADC1233CD7F}" destId="{DEFFDBC9-4A67-42CB-B46A-1B1FB2A99D8A}" srcOrd="1" destOrd="0" presId="urn:microsoft.com/office/officeart/2005/8/layout/hierarchy4"/>
    <dgm:cxn modelId="{1A744D43-D655-41B1-8750-7346504FAE1C}" type="presParOf" srcId="{031465B4-1D10-4F1B-8CD0-7280E84F978D}" destId="{9A3AA00E-5C96-4243-95C6-B01435FB904F}" srcOrd="1" destOrd="0" presId="urn:microsoft.com/office/officeart/2005/8/layout/hierarchy4"/>
    <dgm:cxn modelId="{5F75A3DB-67C0-4A95-9DB1-BE9F8AA9C7B4}" type="presParOf" srcId="{031465B4-1D10-4F1B-8CD0-7280E84F978D}" destId="{A647671F-AD26-41A9-B42B-980D11ED2615}" srcOrd="2" destOrd="0" presId="urn:microsoft.com/office/officeart/2005/8/layout/hierarchy4"/>
    <dgm:cxn modelId="{0B50015E-1892-4D90-80AE-67186F9577E5}" type="presParOf" srcId="{A647671F-AD26-41A9-B42B-980D11ED2615}" destId="{5117C041-D9D9-4E18-BF03-09894FF175D0}" srcOrd="0" destOrd="0" presId="urn:microsoft.com/office/officeart/2005/8/layout/hierarchy4"/>
    <dgm:cxn modelId="{7A2E69E2-AB95-45AB-B063-B49C92F1E3A2}" type="presParOf" srcId="{A647671F-AD26-41A9-B42B-980D11ED2615}" destId="{852DFC93-D7BF-415A-AAB2-E5D5DCE17AB2}" srcOrd="1" destOrd="0" presId="urn:microsoft.com/office/officeart/2005/8/layout/hierarchy4"/>
    <dgm:cxn modelId="{69E4D8BC-983C-4E36-A0EE-5E884905FFA8}" type="presParOf" srcId="{031465B4-1D10-4F1B-8CD0-7280E84F978D}" destId="{20E3A60A-C240-4959-A34F-072D005FDADC}" srcOrd="3" destOrd="0" presId="urn:microsoft.com/office/officeart/2005/8/layout/hierarchy4"/>
    <dgm:cxn modelId="{50A0A37E-439C-4BAE-A5DD-8175CDC97D2E}" type="presParOf" srcId="{031465B4-1D10-4F1B-8CD0-7280E84F978D}" destId="{2890FFED-5339-4C10-A3B8-23C831819EBD}" srcOrd="4" destOrd="0" presId="urn:microsoft.com/office/officeart/2005/8/layout/hierarchy4"/>
    <dgm:cxn modelId="{7974FA0E-E9C8-45C3-95CF-264014DCB81B}" type="presParOf" srcId="{2890FFED-5339-4C10-A3B8-23C831819EBD}" destId="{B3DC05AE-D320-4F49-8B74-7BC3B00E663F}" srcOrd="0" destOrd="0" presId="urn:microsoft.com/office/officeart/2005/8/layout/hierarchy4"/>
    <dgm:cxn modelId="{A7E89A13-0D04-4BD2-863B-3002E5B40134}" type="presParOf" srcId="{2890FFED-5339-4C10-A3B8-23C831819EBD}" destId="{E2BE551E-5FCE-4E0A-B949-4F2CFC1A1EEC}" srcOrd="1" destOrd="0" presId="urn:microsoft.com/office/officeart/2005/8/layout/hierarchy4"/>
    <dgm:cxn modelId="{1335EEA4-875B-4979-8DED-AFF1F29ED9D9}" type="presParOf" srcId="{904CEFD2-AF35-4E74-86EA-9A4ED37BF661}" destId="{12D01099-5FEE-44F9-9358-E62694D1C5E7}" srcOrd="1" destOrd="0" presId="urn:microsoft.com/office/officeart/2005/8/layout/hierarchy4"/>
    <dgm:cxn modelId="{E4FD4597-7CB5-4460-A968-23EFAB634608}" type="presParOf" srcId="{904CEFD2-AF35-4E74-86EA-9A4ED37BF661}" destId="{BEF48ACE-8BFE-40EE-9AFA-35DC423458F7}" srcOrd="2" destOrd="0" presId="urn:microsoft.com/office/officeart/2005/8/layout/hierarchy4"/>
    <dgm:cxn modelId="{73B03CE9-48E2-4EF4-ABA6-622B824C3498}" type="presParOf" srcId="{BEF48ACE-8BFE-40EE-9AFA-35DC423458F7}" destId="{5717604C-E1E5-437B-8A92-240BFD53DFF6}" srcOrd="0" destOrd="0" presId="urn:microsoft.com/office/officeart/2005/8/layout/hierarchy4"/>
    <dgm:cxn modelId="{3F60DC37-B44E-473B-AB11-886D05E735AB}" type="presParOf" srcId="{BEF48ACE-8BFE-40EE-9AFA-35DC423458F7}" destId="{6B734364-4693-4A61-8EEE-5AA5358F81C0}" srcOrd="1" destOrd="0" presId="urn:microsoft.com/office/officeart/2005/8/layout/hierarchy4"/>
    <dgm:cxn modelId="{36CBD04E-3522-4695-8AE5-40C7693A937C}" type="presParOf" srcId="{BEF48ACE-8BFE-40EE-9AFA-35DC423458F7}" destId="{21361D2B-6227-4047-A274-FEBBD29C02F7}" srcOrd="2" destOrd="0" presId="urn:microsoft.com/office/officeart/2005/8/layout/hierarchy4"/>
    <dgm:cxn modelId="{875F6225-CE71-4A48-B9A7-C8BC17CD601B}" type="presParOf" srcId="{21361D2B-6227-4047-A274-FEBBD29C02F7}" destId="{F7DB69A8-EF73-4351-90E4-7F0FE7C9F8D9}" srcOrd="0" destOrd="0" presId="urn:microsoft.com/office/officeart/2005/8/layout/hierarchy4"/>
    <dgm:cxn modelId="{F3E12F15-AEFB-4DA3-93C2-9FBBFD8FDD11}" type="presParOf" srcId="{F7DB69A8-EF73-4351-90E4-7F0FE7C9F8D9}" destId="{F1A5A289-8314-4D1C-BF27-B1FB90FCC32E}" srcOrd="0" destOrd="0" presId="urn:microsoft.com/office/officeart/2005/8/layout/hierarchy4"/>
    <dgm:cxn modelId="{5A4593D6-9CE5-475D-A4C9-1D50AB41FB2B}" type="presParOf" srcId="{F7DB69A8-EF73-4351-90E4-7F0FE7C9F8D9}" destId="{BDDE19EC-D576-4527-9DF5-AF4A385BF8AC}" srcOrd="1" destOrd="0" presId="urn:microsoft.com/office/officeart/2005/8/layout/hierarchy4"/>
    <dgm:cxn modelId="{55452332-BFF1-473E-812F-B1D425E2304E}" type="presParOf" srcId="{21361D2B-6227-4047-A274-FEBBD29C02F7}" destId="{7B5542D6-19DE-48F8-B724-E49A9D0DCF2E}" srcOrd="1" destOrd="0" presId="urn:microsoft.com/office/officeart/2005/8/layout/hierarchy4"/>
    <dgm:cxn modelId="{56EF9B96-1BC6-4919-A591-401537D9468F}" type="presParOf" srcId="{21361D2B-6227-4047-A274-FEBBD29C02F7}" destId="{990867E5-D4EF-4F0A-A344-C3833524A3B2}" srcOrd="2" destOrd="0" presId="urn:microsoft.com/office/officeart/2005/8/layout/hierarchy4"/>
    <dgm:cxn modelId="{5D3B8AB3-B7A7-46B0-8AD7-93ACA8BC3435}" type="presParOf" srcId="{990867E5-D4EF-4F0A-A344-C3833524A3B2}" destId="{0D815720-D968-409F-A05C-E4209BD5F499}" srcOrd="0" destOrd="0" presId="urn:microsoft.com/office/officeart/2005/8/layout/hierarchy4"/>
    <dgm:cxn modelId="{3B6FF692-D3E7-4D11-86F9-F9DC1BBBEFC6}" type="presParOf" srcId="{990867E5-D4EF-4F0A-A344-C3833524A3B2}" destId="{2803E7B0-1A18-461E-8F25-DAC0DF4282BF}" srcOrd="1" destOrd="0" presId="urn:microsoft.com/office/officeart/2005/8/layout/hierarchy4"/>
    <dgm:cxn modelId="{CC2F134C-B480-4141-A90C-11B2209C478B}" type="presParOf" srcId="{21361D2B-6227-4047-A274-FEBBD29C02F7}" destId="{6939C380-F3EF-4610-BACD-D225F28D8837}" srcOrd="3" destOrd="0" presId="urn:microsoft.com/office/officeart/2005/8/layout/hierarchy4"/>
    <dgm:cxn modelId="{72B3CA1A-FE5B-432A-8D25-33A937B1FFE6}" type="presParOf" srcId="{21361D2B-6227-4047-A274-FEBBD29C02F7}" destId="{CCDB9E44-68F2-4EAD-A103-A2512CD0165E}" srcOrd="4" destOrd="0" presId="urn:microsoft.com/office/officeart/2005/8/layout/hierarchy4"/>
    <dgm:cxn modelId="{BB713F43-7B6F-4B52-A6D5-780C46B33260}" type="presParOf" srcId="{CCDB9E44-68F2-4EAD-A103-A2512CD0165E}" destId="{A154352A-B607-458B-A22C-9AEBCF6683A2}" srcOrd="0" destOrd="0" presId="urn:microsoft.com/office/officeart/2005/8/layout/hierarchy4"/>
    <dgm:cxn modelId="{BAEE3CD7-8516-444F-859E-D9A769D87F49}" type="presParOf" srcId="{CCDB9E44-68F2-4EAD-A103-A2512CD0165E}" destId="{6B51D9E9-4D22-4DC3-9A18-23FB625763E7}" srcOrd="1" destOrd="0" presId="urn:microsoft.com/office/officeart/2005/8/layout/hierarchy4"/>
    <dgm:cxn modelId="{89AAE1CF-D91F-4ED1-AEF0-7B67CA031EC8}" type="presParOf" srcId="{904CEFD2-AF35-4E74-86EA-9A4ED37BF661}" destId="{3A7DAD27-3F37-431E-A98A-73ACF833E32D}" srcOrd="3" destOrd="0" presId="urn:microsoft.com/office/officeart/2005/8/layout/hierarchy4"/>
    <dgm:cxn modelId="{ADFD0E4F-47C6-40B8-9A73-AC1221C977F7}" type="presParOf" srcId="{904CEFD2-AF35-4E74-86EA-9A4ED37BF661}" destId="{F9215480-1E81-4ED4-BB72-3D8EED4B617E}" srcOrd="4" destOrd="0" presId="urn:microsoft.com/office/officeart/2005/8/layout/hierarchy4"/>
    <dgm:cxn modelId="{07822423-50D9-4653-9AA7-65B93D7D5799}" type="presParOf" srcId="{F9215480-1E81-4ED4-BB72-3D8EED4B617E}" destId="{1A7E292D-D88D-46D4-9957-F26D26801AC6}" srcOrd="0" destOrd="0" presId="urn:microsoft.com/office/officeart/2005/8/layout/hierarchy4"/>
    <dgm:cxn modelId="{BF325A51-5618-4C63-AAF4-A4C8B96B0789}" type="presParOf" srcId="{F9215480-1E81-4ED4-BB72-3D8EED4B617E}" destId="{E6E75B5C-07E5-45B7-9B43-0233D9B977C7}" srcOrd="1" destOrd="0" presId="urn:microsoft.com/office/officeart/2005/8/layout/hierarchy4"/>
    <dgm:cxn modelId="{09C73EBB-0580-4EE2-A594-22B1DF4EE8BF}" type="presParOf" srcId="{F9215480-1E81-4ED4-BB72-3D8EED4B617E}" destId="{C2EE286A-4101-42A3-984B-CCFD75BA9CE2}" srcOrd="2" destOrd="0" presId="urn:microsoft.com/office/officeart/2005/8/layout/hierarchy4"/>
    <dgm:cxn modelId="{BB8DAD08-C058-4358-AEE2-C0E96689A950}" type="presParOf" srcId="{C2EE286A-4101-42A3-984B-CCFD75BA9CE2}" destId="{9152CC76-6F4F-4299-AD98-D216B4BF763E}" srcOrd="0" destOrd="0" presId="urn:microsoft.com/office/officeart/2005/8/layout/hierarchy4"/>
    <dgm:cxn modelId="{6BA524DD-79D9-4DAE-B09E-1BBD0C2130FB}" type="presParOf" srcId="{9152CC76-6F4F-4299-AD98-D216B4BF763E}" destId="{DEFC9E2E-74A8-49C6-A372-73C4F109FE97}" srcOrd="0" destOrd="0" presId="urn:microsoft.com/office/officeart/2005/8/layout/hierarchy4"/>
    <dgm:cxn modelId="{BF1D910F-0CB1-46F4-AAA3-1C85F8227479}" type="presParOf" srcId="{9152CC76-6F4F-4299-AD98-D216B4BF763E}" destId="{6639DB91-4E83-4EB7-B617-B048C865461F}" srcOrd="1" destOrd="0" presId="urn:microsoft.com/office/officeart/2005/8/layout/hierarchy4"/>
    <dgm:cxn modelId="{C7E98060-2289-4D96-B603-856737B48C88}" type="presParOf" srcId="{C2EE286A-4101-42A3-984B-CCFD75BA9CE2}" destId="{5597CB01-0AF7-4643-9A82-F2557C2FA972}" srcOrd="1" destOrd="0" presId="urn:microsoft.com/office/officeart/2005/8/layout/hierarchy4"/>
    <dgm:cxn modelId="{874F33A4-F93C-4788-B489-F6793CBD91C0}" type="presParOf" srcId="{C2EE286A-4101-42A3-984B-CCFD75BA9CE2}" destId="{F3959920-E62B-44C3-998C-72EC406AC06E}" srcOrd="2" destOrd="0" presId="urn:microsoft.com/office/officeart/2005/8/layout/hierarchy4"/>
    <dgm:cxn modelId="{4DC4F556-6878-43CC-AEAF-FC9584E1E85B}" type="presParOf" srcId="{F3959920-E62B-44C3-998C-72EC406AC06E}" destId="{257EC8A9-D88E-4B38-AC83-E4481016DFD3}" srcOrd="0" destOrd="0" presId="urn:microsoft.com/office/officeart/2005/8/layout/hierarchy4"/>
    <dgm:cxn modelId="{5ED38078-9814-4B9D-B87B-DA796118C6AA}" type="presParOf" srcId="{F3959920-E62B-44C3-998C-72EC406AC06E}" destId="{E70A80DD-0321-41EE-A8CC-82D0AD5AEC29}" srcOrd="1" destOrd="0" presId="urn:microsoft.com/office/officeart/2005/8/layout/hierarchy4"/>
    <dgm:cxn modelId="{B7E75AE2-9CC7-4600-9F65-B9F51C5674A2}" type="presParOf" srcId="{904CEFD2-AF35-4E74-86EA-9A4ED37BF661}" destId="{1A52FCCA-59F7-4B89-8FD4-04C3EB47FA53}" srcOrd="5" destOrd="0" presId="urn:microsoft.com/office/officeart/2005/8/layout/hierarchy4"/>
    <dgm:cxn modelId="{E9DB7868-6A61-4812-9E22-383960C99555}" type="presParOf" srcId="{904CEFD2-AF35-4E74-86EA-9A4ED37BF661}" destId="{95426EE1-089B-4A26-8185-93D5491DDACF}" srcOrd="6" destOrd="0" presId="urn:microsoft.com/office/officeart/2005/8/layout/hierarchy4"/>
    <dgm:cxn modelId="{30FE70E3-9F61-47F2-AAC1-9F800C62C82A}" type="presParOf" srcId="{95426EE1-089B-4A26-8185-93D5491DDACF}" destId="{7350772C-BD40-4D52-8781-2554F6A7580D}" srcOrd="0" destOrd="0" presId="urn:microsoft.com/office/officeart/2005/8/layout/hierarchy4"/>
    <dgm:cxn modelId="{35935DC8-A847-4301-807D-D9B58DE0956D}" type="presParOf" srcId="{95426EE1-089B-4A26-8185-93D5491DDACF}" destId="{22982357-7705-4491-9DA7-0DEC7E4A0620}" srcOrd="1" destOrd="0" presId="urn:microsoft.com/office/officeart/2005/8/layout/hierarchy4"/>
    <dgm:cxn modelId="{A4CD800E-B809-4A6A-A120-0307469651B6}" type="presParOf" srcId="{95426EE1-089B-4A26-8185-93D5491DDACF}" destId="{048A0512-35FD-407F-8398-9894D72CD346}" srcOrd="2" destOrd="0" presId="urn:microsoft.com/office/officeart/2005/8/layout/hierarchy4"/>
    <dgm:cxn modelId="{54C34307-5AE9-47CE-BD60-A031F633269D}" type="presParOf" srcId="{048A0512-35FD-407F-8398-9894D72CD346}" destId="{EA598405-0AC5-4F3F-8D8D-2ED3A21144A9}" srcOrd="0" destOrd="0" presId="urn:microsoft.com/office/officeart/2005/8/layout/hierarchy4"/>
    <dgm:cxn modelId="{6119E891-4096-47E2-9F5A-736561311A76}" type="presParOf" srcId="{EA598405-0AC5-4F3F-8D8D-2ED3A21144A9}" destId="{70171314-1A69-4C71-A2A8-446F708E0A02}" srcOrd="0" destOrd="0" presId="urn:microsoft.com/office/officeart/2005/8/layout/hierarchy4"/>
    <dgm:cxn modelId="{BC88E337-F678-4A68-A177-C76F5B66D5AD}" type="presParOf" srcId="{EA598405-0AC5-4F3F-8D8D-2ED3A21144A9}" destId="{1B5BB405-7A5D-429B-B462-35F3A29E148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9378908-FB6C-4C6B-98B7-56FC7ED34C65}" type="doc">
      <dgm:prSet loTypeId="urn:microsoft.com/office/officeart/2005/8/layout/hierarchy4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O"/>
        </a:p>
      </dgm:t>
    </dgm:pt>
    <dgm:pt modelId="{84B7459E-2A8C-4D88-AA93-2E12B42B1837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SIEMPRE EL INFI DE LOS SANTANDEREANOS </a:t>
          </a:r>
          <a:endParaRPr lang="es-CO" dirty="0">
            <a:solidFill>
              <a:schemeClr val="tx1"/>
            </a:solidFill>
          </a:endParaRPr>
        </a:p>
      </dgm:t>
    </dgm:pt>
    <dgm:pt modelId="{6C114D75-FF4F-447C-B2CE-4600D88519ED}" type="par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3DDCE20-17FA-497B-A263-FF18C539E998}" type="sib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BAD6D24-6D57-4940-8DEA-893FD108FEA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4. </a:t>
          </a:r>
          <a:r>
            <a:rPr lang="es-ES" dirty="0">
              <a:solidFill>
                <a:schemeClr val="tx1"/>
              </a:solidFill>
            </a:rPr>
            <a:t>SATISFACER LOS REQUERIMIENTOS Y EXPECTATIVAS DE NUESTROS CLIENTES A TRAVES DE LA PRESTACION DE SERVICIOS FINANCIEROS ENCAMINADOS AL FORTALECIMIENTO DE LOS PLANES, PROGRAMAS Y PROYECTOS DE LOS ENTES TERRITORIALES DEL DEPARTAMENTO.</a:t>
          </a:r>
          <a:endParaRPr lang="es-CO" dirty="0">
            <a:solidFill>
              <a:schemeClr val="tx1"/>
            </a:solidFill>
          </a:endParaRPr>
        </a:p>
      </dgm:t>
    </dgm:pt>
    <dgm:pt modelId="{5C956498-B30E-4717-9F39-741314AE692D}" type="parTrans" cxnId="{DA96DF44-ACE1-4D8F-B5C2-FB1C31D0E8A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335E1449-F370-42E5-9D96-90766F790E9C}" type="sibTrans" cxnId="{DA96DF44-ACE1-4D8F-B5C2-FB1C31D0E8A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BD4FD3D9-807A-46D7-96DE-337BDF1DC5D5}">
      <dgm:prSet phldrT="[Texto]"/>
      <dgm:spPr>
        <a:solidFill>
          <a:srgbClr val="FFFFCC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Créditos de corto plazo.</a:t>
          </a:r>
        </a:p>
      </dgm:t>
    </dgm:pt>
    <dgm:pt modelId="{DC5D7196-56B8-466D-8690-FA4A7E81ECFF}" type="parTrans" cxnId="{E5E26624-20C1-49E1-88F7-23182A7D8F4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912ED71-4474-4009-A163-143B60D819C6}" type="sibTrans" cxnId="{E5E26624-20C1-49E1-88F7-23182A7D8F4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CEC8FBC-678D-4316-88D9-1D4244B7A671}">
      <dgm:prSet phldrT="[Texto]"/>
      <dgm:spPr>
        <a:solidFill>
          <a:srgbClr val="FFFFCC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Créditos de mediano plazo.</a:t>
          </a:r>
        </a:p>
      </dgm:t>
    </dgm:pt>
    <dgm:pt modelId="{5F6CF447-5C63-4A65-814D-FD5F74417DC8}" type="parTrans" cxnId="{1ECE57B6-64D5-41DD-879B-AE60DDEDC8C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5CD6B73-2B05-40D9-B0D8-5158C9983E9F}" type="sibTrans" cxnId="{1ECE57B6-64D5-41DD-879B-AE60DDEDC8C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84FBCC1E-7724-4F7D-B81C-A4E90B937495}">
      <dgm:prSet phldrT="[Texto]"/>
      <dgm:spPr>
        <a:solidFill>
          <a:srgbClr val="FFFFCC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Créditos de largo plazo.</a:t>
          </a:r>
        </a:p>
      </dgm:t>
    </dgm:pt>
    <dgm:pt modelId="{31BFFADB-58D3-42A9-902D-6B8DBF1CCA31}" type="parTrans" cxnId="{59E5478B-52A9-4C15-B7C5-56FA02CD93D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45EAB74-FA68-478D-B3D8-5A9B0DD246AC}" type="sibTrans" cxnId="{59E5478B-52A9-4C15-B7C5-56FA02CD93D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109E4FE-78BB-4A37-B357-6CCFC459CFF2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5. </a:t>
          </a:r>
          <a:r>
            <a:rPr lang="es-ES" dirty="0">
              <a:solidFill>
                <a:schemeClr val="tx1"/>
              </a:solidFill>
            </a:rPr>
            <a:t>LOGRAR EL CRECIMIENTO SOSTENIDO DEL IDESAN POR MEDIO DE LA FIDELIZACION Y VINCULACION DE NUEVOS CLIENTES </a:t>
          </a:r>
          <a:endParaRPr lang="es-CO" dirty="0">
            <a:solidFill>
              <a:schemeClr val="tx1"/>
            </a:solidFill>
          </a:endParaRPr>
        </a:p>
      </dgm:t>
    </dgm:pt>
    <dgm:pt modelId="{85FA60D8-8B93-4C12-A010-DE40D1E54417}" type="parTrans" cxnId="{31DC3798-D2E6-4C22-B843-89A82ED1312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86BCD59-FE7C-4277-A83B-99AB8CFEE1CC}" type="sibTrans" cxnId="{31DC3798-D2E6-4C22-B843-89A82ED1312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612C243-ED68-444C-9FA4-94AB9DCFF4A5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Socializar el portafolio de servicios al 100% de los municipios y entes Descentralizadas del Departamento</a:t>
          </a:r>
          <a:endParaRPr lang="es-CO" dirty="0">
            <a:solidFill>
              <a:schemeClr val="tx1"/>
            </a:solidFill>
          </a:endParaRPr>
        </a:p>
      </dgm:t>
    </dgm:pt>
    <dgm:pt modelId="{B559DD35-9926-4282-940B-E8DDAF056731}" type="parTrans" cxnId="{D5C15DD7-283B-4796-8923-E440777073D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F59CE93-F251-496E-A7F4-1A1597BD1822}" type="sibTrans" cxnId="{D5C15DD7-283B-4796-8923-E440777073D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8B77A4D9-2135-443C-80A7-E69DF3624CC7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Vincular   al  100 % de los Municipios del Departamento  con  diferentes alternativas de negocios con IDESAN.</a:t>
          </a:r>
          <a:endParaRPr lang="es-CO" dirty="0">
            <a:solidFill>
              <a:schemeClr val="tx1"/>
            </a:solidFill>
          </a:endParaRPr>
        </a:p>
      </dgm:t>
    </dgm:pt>
    <dgm:pt modelId="{2682C8CF-529B-4AB2-949E-9CCFA44793D9}" type="parTrans" cxnId="{5ECD570C-F829-4A53-85B7-21845C7AC431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372BFA96-2291-455A-AEB8-A425688F08EF}" type="sibTrans" cxnId="{5ECD570C-F829-4A53-85B7-21845C7AC431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71DD15D-E3E6-47FB-BE9E-1F5BF9B5F838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% colocación de créditos corto plazo</a:t>
          </a:r>
        </a:p>
      </dgm:t>
    </dgm:pt>
    <dgm:pt modelId="{52BAC512-6A7C-43F4-B0F7-CEF104A54700}" type="parTrans" cxnId="{B3B70FB6-C991-4279-9E72-C82BEF64ADB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F926B83-160F-4857-A3AC-54C052CAC792}" type="sibTrans" cxnId="{B3B70FB6-C991-4279-9E72-C82BEF64ADB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A9924E8-9619-4415-90F9-8A1886A2F901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% colocación de créditos mediano plazo</a:t>
          </a:r>
        </a:p>
      </dgm:t>
    </dgm:pt>
    <dgm:pt modelId="{510F11DA-DCA0-4227-8054-0397C86A6C92}" type="parTrans" cxnId="{6F7921DE-EA07-4613-AD61-C07C8B7AC83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3120419C-28EA-4E56-9BE8-3DECC76B1425}" type="sibTrans" cxnId="{6F7921DE-EA07-4613-AD61-C07C8B7AC83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A34D229-8582-4723-87C8-E7A4A3842834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% colocación de créditos largo plazo</a:t>
          </a:r>
        </a:p>
      </dgm:t>
    </dgm:pt>
    <dgm:pt modelId="{98FA5B71-659E-4B01-8923-10127D7BC317}" type="parTrans" cxnId="{00743215-4611-48B4-86A6-78D7E0B2841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E8388B36-F082-4737-ABDC-BCA3259E4F66}" type="sibTrans" cxnId="{00743215-4611-48B4-86A6-78D7E0B2841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B09A0D1-31A9-4448-95E5-B5F8E112436B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% municipios y entes con socialización</a:t>
          </a:r>
        </a:p>
      </dgm:t>
    </dgm:pt>
    <dgm:pt modelId="{DFBD0EE0-D906-4C26-A82E-5769D4B6FDA0}" type="parTrans" cxnId="{D7A1935A-9663-49E3-B435-339415C2DA69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E6046E1C-1675-4FF6-AB31-0808B72853F4}" type="sibTrans" cxnId="{D7A1935A-9663-49E3-B435-339415C2DA69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3DAA857F-0CEA-4C93-A3DC-EC271BEC6890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% municipios y entes vinculados</a:t>
          </a:r>
        </a:p>
      </dgm:t>
    </dgm:pt>
    <dgm:pt modelId="{76BBCB5C-1F03-495D-95DB-27C56A674A10}" type="parTrans" cxnId="{1A7FE504-0E36-4DAB-AAE0-32F31A67A61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DA527A9E-9871-4AFF-97A1-66AA8F6FFC7E}" type="sibTrans" cxnId="{1A7FE504-0E36-4DAB-AAE0-32F31A67A61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4A301EF0-842E-4292-A03A-F577F4CA6C67}" type="pres">
      <dgm:prSet presAssocID="{69378908-FB6C-4C6B-98B7-56FC7ED34C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5E272B-F732-4C70-9CD0-01FA824D402C}" type="pres">
      <dgm:prSet presAssocID="{84B7459E-2A8C-4D88-AA93-2E12B42B1837}" presName="vertOne" presStyleCnt="0"/>
      <dgm:spPr/>
    </dgm:pt>
    <dgm:pt modelId="{83D047C4-D81B-4E99-8991-F52840E93CBF}" type="pres">
      <dgm:prSet presAssocID="{84B7459E-2A8C-4D88-AA93-2E12B42B1837}" presName="txOne" presStyleLbl="node0" presStyleIdx="0" presStyleCnt="1">
        <dgm:presLayoutVars>
          <dgm:chPref val="3"/>
        </dgm:presLayoutVars>
      </dgm:prSet>
      <dgm:spPr/>
    </dgm:pt>
    <dgm:pt modelId="{39123066-EB16-40CD-B8DD-40BDE0D41EDA}" type="pres">
      <dgm:prSet presAssocID="{84B7459E-2A8C-4D88-AA93-2E12B42B1837}" presName="parTransOne" presStyleCnt="0"/>
      <dgm:spPr/>
    </dgm:pt>
    <dgm:pt modelId="{54712521-D343-4A00-BDE1-6DAE75F0842B}" type="pres">
      <dgm:prSet presAssocID="{84B7459E-2A8C-4D88-AA93-2E12B42B1837}" presName="horzOne" presStyleCnt="0"/>
      <dgm:spPr/>
    </dgm:pt>
    <dgm:pt modelId="{62B1B39E-2575-4BF0-BC45-EAAA77B692C0}" type="pres">
      <dgm:prSet presAssocID="{ABAD6D24-6D57-4940-8DEA-893FD108FEAE}" presName="vertTwo" presStyleCnt="0"/>
      <dgm:spPr/>
    </dgm:pt>
    <dgm:pt modelId="{B9AE1C7C-9A2F-4E58-9127-0ED4BC08A172}" type="pres">
      <dgm:prSet presAssocID="{ABAD6D24-6D57-4940-8DEA-893FD108FEAE}" presName="txTwo" presStyleLbl="node2" presStyleIdx="0" presStyleCnt="2">
        <dgm:presLayoutVars>
          <dgm:chPref val="3"/>
        </dgm:presLayoutVars>
      </dgm:prSet>
      <dgm:spPr/>
    </dgm:pt>
    <dgm:pt modelId="{787DFDE2-DC37-4344-B731-9343ED5BE5A7}" type="pres">
      <dgm:prSet presAssocID="{ABAD6D24-6D57-4940-8DEA-893FD108FEAE}" presName="parTransTwo" presStyleCnt="0"/>
      <dgm:spPr/>
    </dgm:pt>
    <dgm:pt modelId="{CD2CF4B7-EA02-4FA8-B8EF-4B036A3D243F}" type="pres">
      <dgm:prSet presAssocID="{ABAD6D24-6D57-4940-8DEA-893FD108FEAE}" presName="horzTwo" presStyleCnt="0"/>
      <dgm:spPr/>
    </dgm:pt>
    <dgm:pt modelId="{81304DEB-6D92-4AF4-9F59-D45B4323F704}" type="pres">
      <dgm:prSet presAssocID="{BD4FD3D9-807A-46D7-96DE-337BDF1DC5D5}" presName="vertThree" presStyleCnt="0"/>
      <dgm:spPr/>
    </dgm:pt>
    <dgm:pt modelId="{89862159-4BDC-4B71-857B-DB36D727E92C}" type="pres">
      <dgm:prSet presAssocID="{BD4FD3D9-807A-46D7-96DE-337BDF1DC5D5}" presName="txThree" presStyleLbl="node3" presStyleIdx="0" presStyleCnt="5">
        <dgm:presLayoutVars>
          <dgm:chPref val="3"/>
        </dgm:presLayoutVars>
      </dgm:prSet>
      <dgm:spPr/>
    </dgm:pt>
    <dgm:pt modelId="{5911FD66-17CB-453E-8147-8C976C3AA34A}" type="pres">
      <dgm:prSet presAssocID="{BD4FD3D9-807A-46D7-96DE-337BDF1DC5D5}" presName="parTransThree" presStyleCnt="0"/>
      <dgm:spPr/>
    </dgm:pt>
    <dgm:pt modelId="{9AC76862-5F63-4BE5-BC07-274D8DE46236}" type="pres">
      <dgm:prSet presAssocID="{BD4FD3D9-807A-46D7-96DE-337BDF1DC5D5}" presName="horzThree" presStyleCnt="0"/>
      <dgm:spPr/>
    </dgm:pt>
    <dgm:pt modelId="{490B0841-7FFD-4F48-B97C-0C36E238B266}" type="pres">
      <dgm:prSet presAssocID="{671DD15D-E3E6-47FB-BE9E-1F5BF9B5F838}" presName="vertFour" presStyleCnt="0">
        <dgm:presLayoutVars>
          <dgm:chPref val="3"/>
        </dgm:presLayoutVars>
      </dgm:prSet>
      <dgm:spPr/>
    </dgm:pt>
    <dgm:pt modelId="{C91F1876-34BE-4414-A58C-0ED2D1F6FB40}" type="pres">
      <dgm:prSet presAssocID="{671DD15D-E3E6-47FB-BE9E-1F5BF9B5F838}" presName="txFour" presStyleLbl="node4" presStyleIdx="0" presStyleCnt="5">
        <dgm:presLayoutVars>
          <dgm:chPref val="3"/>
        </dgm:presLayoutVars>
      </dgm:prSet>
      <dgm:spPr/>
    </dgm:pt>
    <dgm:pt modelId="{46F35533-940C-418B-8467-8FC8EECD3546}" type="pres">
      <dgm:prSet presAssocID="{671DD15D-E3E6-47FB-BE9E-1F5BF9B5F838}" presName="horzFour" presStyleCnt="0"/>
      <dgm:spPr/>
    </dgm:pt>
    <dgm:pt modelId="{262FD04D-5986-453D-A414-7FC0A558B30A}" type="pres">
      <dgm:prSet presAssocID="{F912ED71-4474-4009-A163-143B60D819C6}" presName="sibSpaceThree" presStyleCnt="0"/>
      <dgm:spPr/>
    </dgm:pt>
    <dgm:pt modelId="{1A390BEE-FAF5-4606-A632-59BFE1E5CED1}" type="pres">
      <dgm:prSet presAssocID="{7CEC8FBC-678D-4316-88D9-1D4244B7A671}" presName="vertThree" presStyleCnt="0"/>
      <dgm:spPr/>
    </dgm:pt>
    <dgm:pt modelId="{2C95C61E-175C-4366-A469-38AB76CC7C13}" type="pres">
      <dgm:prSet presAssocID="{7CEC8FBC-678D-4316-88D9-1D4244B7A671}" presName="txThree" presStyleLbl="node3" presStyleIdx="1" presStyleCnt="5">
        <dgm:presLayoutVars>
          <dgm:chPref val="3"/>
        </dgm:presLayoutVars>
      </dgm:prSet>
      <dgm:spPr/>
    </dgm:pt>
    <dgm:pt modelId="{A3871C1C-BAC3-4790-8433-D042405BE41A}" type="pres">
      <dgm:prSet presAssocID="{7CEC8FBC-678D-4316-88D9-1D4244B7A671}" presName="parTransThree" presStyleCnt="0"/>
      <dgm:spPr/>
    </dgm:pt>
    <dgm:pt modelId="{B2B675FA-C5CB-447B-BE83-62CE3C621AFE}" type="pres">
      <dgm:prSet presAssocID="{7CEC8FBC-678D-4316-88D9-1D4244B7A671}" presName="horzThree" presStyleCnt="0"/>
      <dgm:spPr/>
    </dgm:pt>
    <dgm:pt modelId="{587E6B67-E5BC-4599-B624-BC514E1FF271}" type="pres">
      <dgm:prSet presAssocID="{6A9924E8-9619-4415-90F9-8A1886A2F901}" presName="vertFour" presStyleCnt="0">
        <dgm:presLayoutVars>
          <dgm:chPref val="3"/>
        </dgm:presLayoutVars>
      </dgm:prSet>
      <dgm:spPr/>
    </dgm:pt>
    <dgm:pt modelId="{CFEC7A16-644D-444F-A71A-B1625485BED9}" type="pres">
      <dgm:prSet presAssocID="{6A9924E8-9619-4415-90F9-8A1886A2F901}" presName="txFour" presStyleLbl="node4" presStyleIdx="1" presStyleCnt="5">
        <dgm:presLayoutVars>
          <dgm:chPref val="3"/>
        </dgm:presLayoutVars>
      </dgm:prSet>
      <dgm:spPr/>
    </dgm:pt>
    <dgm:pt modelId="{5F1F8C90-ADBE-4A40-8E46-27878BC35B0E}" type="pres">
      <dgm:prSet presAssocID="{6A9924E8-9619-4415-90F9-8A1886A2F901}" presName="horzFour" presStyleCnt="0"/>
      <dgm:spPr/>
    </dgm:pt>
    <dgm:pt modelId="{7BFEF647-0B2D-47E5-B5B0-13658F7FB4E6}" type="pres">
      <dgm:prSet presAssocID="{A5CD6B73-2B05-40D9-B0D8-5158C9983E9F}" presName="sibSpaceThree" presStyleCnt="0"/>
      <dgm:spPr/>
    </dgm:pt>
    <dgm:pt modelId="{0462C2A6-A971-42C6-B096-BB8359E34F3C}" type="pres">
      <dgm:prSet presAssocID="{84FBCC1E-7724-4F7D-B81C-A4E90B937495}" presName="vertThree" presStyleCnt="0"/>
      <dgm:spPr/>
    </dgm:pt>
    <dgm:pt modelId="{FDF8E50C-BC14-48AD-8024-845340B8E552}" type="pres">
      <dgm:prSet presAssocID="{84FBCC1E-7724-4F7D-B81C-A4E90B937495}" presName="txThree" presStyleLbl="node3" presStyleIdx="2" presStyleCnt="5">
        <dgm:presLayoutVars>
          <dgm:chPref val="3"/>
        </dgm:presLayoutVars>
      </dgm:prSet>
      <dgm:spPr/>
    </dgm:pt>
    <dgm:pt modelId="{2FC08BA8-DBC5-41FE-82CF-B122CE8CC094}" type="pres">
      <dgm:prSet presAssocID="{84FBCC1E-7724-4F7D-B81C-A4E90B937495}" presName="parTransThree" presStyleCnt="0"/>
      <dgm:spPr/>
    </dgm:pt>
    <dgm:pt modelId="{E6E606A7-1EFD-4E26-A6F2-4885AA5C0B5B}" type="pres">
      <dgm:prSet presAssocID="{84FBCC1E-7724-4F7D-B81C-A4E90B937495}" presName="horzThree" presStyleCnt="0"/>
      <dgm:spPr/>
    </dgm:pt>
    <dgm:pt modelId="{FC411020-A497-4834-BD73-4227006FA7C1}" type="pres">
      <dgm:prSet presAssocID="{9A34D229-8582-4723-87C8-E7A4A3842834}" presName="vertFour" presStyleCnt="0">
        <dgm:presLayoutVars>
          <dgm:chPref val="3"/>
        </dgm:presLayoutVars>
      </dgm:prSet>
      <dgm:spPr/>
    </dgm:pt>
    <dgm:pt modelId="{08DC570E-D1A3-4037-805D-AD83455CD4F9}" type="pres">
      <dgm:prSet presAssocID="{9A34D229-8582-4723-87C8-E7A4A3842834}" presName="txFour" presStyleLbl="node4" presStyleIdx="2" presStyleCnt="5">
        <dgm:presLayoutVars>
          <dgm:chPref val="3"/>
        </dgm:presLayoutVars>
      </dgm:prSet>
      <dgm:spPr/>
    </dgm:pt>
    <dgm:pt modelId="{F6321948-87CC-48C0-B4F5-97486BF105A8}" type="pres">
      <dgm:prSet presAssocID="{9A34D229-8582-4723-87C8-E7A4A3842834}" presName="horzFour" presStyleCnt="0"/>
      <dgm:spPr/>
    </dgm:pt>
    <dgm:pt modelId="{9312F3DB-BBF3-49EE-BF74-D564C0D5DBF3}" type="pres">
      <dgm:prSet presAssocID="{335E1449-F370-42E5-9D96-90766F790E9C}" presName="sibSpaceTwo" presStyleCnt="0"/>
      <dgm:spPr/>
    </dgm:pt>
    <dgm:pt modelId="{A6CDA146-AF9E-4910-8993-9A9E1B6C7D42}" type="pres">
      <dgm:prSet presAssocID="{6109E4FE-78BB-4A37-B357-6CCFC459CFF2}" presName="vertTwo" presStyleCnt="0"/>
      <dgm:spPr/>
    </dgm:pt>
    <dgm:pt modelId="{7BF43D44-439A-4357-AF8C-F456E73CFCB6}" type="pres">
      <dgm:prSet presAssocID="{6109E4FE-78BB-4A37-B357-6CCFC459CFF2}" presName="txTwo" presStyleLbl="node2" presStyleIdx="1" presStyleCnt="2">
        <dgm:presLayoutVars>
          <dgm:chPref val="3"/>
        </dgm:presLayoutVars>
      </dgm:prSet>
      <dgm:spPr/>
    </dgm:pt>
    <dgm:pt modelId="{30EF457A-0878-43A2-AC32-498F7F577EA2}" type="pres">
      <dgm:prSet presAssocID="{6109E4FE-78BB-4A37-B357-6CCFC459CFF2}" presName="parTransTwo" presStyleCnt="0"/>
      <dgm:spPr/>
    </dgm:pt>
    <dgm:pt modelId="{E803F590-5A4E-4967-B453-0EEF885EB83B}" type="pres">
      <dgm:prSet presAssocID="{6109E4FE-78BB-4A37-B357-6CCFC459CFF2}" presName="horzTwo" presStyleCnt="0"/>
      <dgm:spPr/>
    </dgm:pt>
    <dgm:pt modelId="{81FFB2E6-5BA1-4474-A5A4-F392C357188C}" type="pres">
      <dgm:prSet presAssocID="{A612C243-ED68-444C-9FA4-94AB9DCFF4A5}" presName="vertThree" presStyleCnt="0"/>
      <dgm:spPr/>
    </dgm:pt>
    <dgm:pt modelId="{1C1C3AC5-877B-42E6-B717-30A33655504C}" type="pres">
      <dgm:prSet presAssocID="{A612C243-ED68-444C-9FA4-94AB9DCFF4A5}" presName="txThree" presStyleLbl="node3" presStyleIdx="3" presStyleCnt="5">
        <dgm:presLayoutVars>
          <dgm:chPref val="3"/>
        </dgm:presLayoutVars>
      </dgm:prSet>
      <dgm:spPr/>
    </dgm:pt>
    <dgm:pt modelId="{842120AD-1F3D-4CEC-BE9B-4C3FA79422D9}" type="pres">
      <dgm:prSet presAssocID="{A612C243-ED68-444C-9FA4-94AB9DCFF4A5}" presName="parTransThree" presStyleCnt="0"/>
      <dgm:spPr/>
    </dgm:pt>
    <dgm:pt modelId="{55FB145A-A47C-4076-A231-CCA805BAEE3B}" type="pres">
      <dgm:prSet presAssocID="{A612C243-ED68-444C-9FA4-94AB9DCFF4A5}" presName="horzThree" presStyleCnt="0"/>
      <dgm:spPr/>
    </dgm:pt>
    <dgm:pt modelId="{D3715114-6D11-4D26-9029-615B825EE511}" type="pres">
      <dgm:prSet presAssocID="{9B09A0D1-31A9-4448-95E5-B5F8E112436B}" presName="vertFour" presStyleCnt="0">
        <dgm:presLayoutVars>
          <dgm:chPref val="3"/>
        </dgm:presLayoutVars>
      </dgm:prSet>
      <dgm:spPr/>
    </dgm:pt>
    <dgm:pt modelId="{CF7AB433-A4BC-4293-BC45-1817975F6D1C}" type="pres">
      <dgm:prSet presAssocID="{9B09A0D1-31A9-4448-95E5-B5F8E112436B}" presName="txFour" presStyleLbl="node4" presStyleIdx="3" presStyleCnt="5">
        <dgm:presLayoutVars>
          <dgm:chPref val="3"/>
        </dgm:presLayoutVars>
      </dgm:prSet>
      <dgm:spPr/>
    </dgm:pt>
    <dgm:pt modelId="{739DA11F-F3A9-4949-88AD-EC706B599739}" type="pres">
      <dgm:prSet presAssocID="{9B09A0D1-31A9-4448-95E5-B5F8E112436B}" presName="horzFour" presStyleCnt="0"/>
      <dgm:spPr/>
    </dgm:pt>
    <dgm:pt modelId="{4DC95BA7-0148-457A-8C8F-FA80452855CC}" type="pres">
      <dgm:prSet presAssocID="{AF59CE93-F251-496E-A7F4-1A1597BD1822}" presName="sibSpaceThree" presStyleCnt="0"/>
      <dgm:spPr/>
    </dgm:pt>
    <dgm:pt modelId="{E0FA0441-CEAF-48ED-B42E-48EE0D9A8894}" type="pres">
      <dgm:prSet presAssocID="{8B77A4D9-2135-443C-80A7-E69DF3624CC7}" presName="vertThree" presStyleCnt="0"/>
      <dgm:spPr/>
    </dgm:pt>
    <dgm:pt modelId="{25754DC3-F510-4EBE-8818-5882B17268F2}" type="pres">
      <dgm:prSet presAssocID="{8B77A4D9-2135-443C-80A7-E69DF3624CC7}" presName="txThree" presStyleLbl="node3" presStyleIdx="4" presStyleCnt="5">
        <dgm:presLayoutVars>
          <dgm:chPref val="3"/>
        </dgm:presLayoutVars>
      </dgm:prSet>
      <dgm:spPr/>
    </dgm:pt>
    <dgm:pt modelId="{D7B31049-F114-4DD1-8756-3A855202087D}" type="pres">
      <dgm:prSet presAssocID="{8B77A4D9-2135-443C-80A7-E69DF3624CC7}" presName="parTransThree" presStyleCnt="0"/>
      <dgm:spPr/>
    </dgm:pt>
    <dgm:pt modelId="{6068A0AE-B1D4-4EFC-845B-E70759531AC4}" type="pres">
      <dgm:prSet presAssocID="{8B77A4D9-2135-443C-80A7-E69DF3624CC7}" presName="horzThree" presStyleCnt="0"/>
      <dgm:spPr/>
    </dgm:pt>
    <dgm:pt modelId="{B2410B4A-DCD0-4612-89BF-B16E90791765}" type="pres">
      <dgm:prSet presAssocID="{3DAA857F-0CEA-4C93-A3DC-EC271BEC6890}" presName="vertFour" presStyleCnt="0">
        <dgm:presLayoutVars>
          <dgm:chPref val="3"/>
        </dgm:presLayoutVars>
      </dgm:prSet>
      <dgm:spPr/>
    </dgm:pt>
    <dgm:pt modelId="{1079C8AE-E21A-4007-AC81-E6802769DD0D}" type="pres">
      <dgm:prSet presAssocID="{3DAA857F-0CEA-4C93-A3DC-EC271BEC6890}" presName="txFour" presStyleLbl="node4" presStyleIdx="4" presStyleCnt="5">
        <dgm:presLayoutVars>
          <dgm:chPref val="3"/>
        </dgm:presLayoutVars>
      </dgm:prSet>
      <dgm:spPr/>
    </dgm:pt>
    <dgm:pt modelId="{3F0D9079-3015-4840-B553-D67E3DB94168}" type="pres">
      <dgm:prSet presAssocID="{3DAA857F-0CEA-4C93-A3DC-EC271BEC6890}" presName="horzFour" presStyleCnt="0"/>
      <dgm:spPr/>
    </dgm:pt>
  </dgm:ptLst>
  <dgm:cxnLst>
    <dgm:cxn modelId="{1A7FE504-0E36-4DAB-AAE0-32F31A67A61B}" srcId="{8B77A4D9-2135-443C-80A7-E69DF3624CC7}" destId="{3DAA857F-0CEA-4C93-A3DC-EC271BEC6890}" srcOrd="0" destOrd="0" parTransId="{76BBCB5C-1F03-495D-95DB-27C56A674A10}" sibTransId="{DA527A9E-9871-4AFF-97A1-66AA8F6FFC7E}"/>
    <dgm:cxn modelId="{5ECD570C-F829-4A53-85B7-21845C7AC431}" srcId="{6109E4FE-78BB-4A37-B357-6CCFC459CFF2}" destId="{8B77A4D9-2135-443C-80A7-E69DF3624CC7}" srcOrd="1" destOrd="0" parTransId="{2682C8CF-529B-4AB2-949E-9CCFA44793D9}" sibTransId="{372BFA96-2291-455A-AEB8-A425688F08EF}"/>
    <dgm:cxn modelId="{E4CD8F0C-C60A-431C-9212-0034F34A4DFC}" type="presOf" srcId="{84FBCC1E-7724-4F7D-B81C-A4E90B937495}" destId="{FDF8E50C-BC14-48AD-8024-845340B8E552}" srcOrd="0" destOrd="0" presId="urn:microsoft.com/office/officeart/2005/8/layout/hierarchy4"/>
    <dgm:cxn modelId="{00743215-4611-48B4-86A6-78D7E0B28412}" srcId="{84FBCC1E-7724-4F7D-B81C-A4E90B937495}" destId="{9A34D229-8582-4723-87C8-E7A4A3842834}" srcOrd="0" destOrd="0" parTransId="{98FA5B71-659E-4B01-8923-10127D7BC317}" sibTransId="{E8388B36-F082-4737-ABDC-BCA3259E4F66}"/>
    <dgm:cxn modelId="{E5E26624-20C1-49E1-88F7-23182A7D8F4F}" srcId="{ABAD6D24-6D57-4940-8DEA-893FD108FEAE}" destId="{BD4FD3D9-807A-46D7-96DE-337BDF1DC5D5}" srcOrd="0" destOrd="0" parTransId="{DC5D7196-56B8-466D-8690-FA4A7E81ECFF}" sibTransId="{F912ED71-4474-4009-A163-143B60D819C6}"/>
    <dgm:cxn modelId="{94F9592F-DB0A-456E-A84C-3B813387128B}" type="presOf" srcId="{A612C243-ED68-444C-9FA4-94AB9DCFF4A5}" destId="{1C1C3AC5-877B-42E6-B717-30A33655504C}" srcOrd="0" destOrd="0" presId="urn:microsoft.com/office/officeart/2005/8/layout/hierarchy4"/>
    <dgm:cxn modelId="{04EA1030-9F79-4251-83E3-E31BD13CDA22}" type="presOf" srcId="{ABAD6D24-6D57-4940-8DEA-893FD108FEAE}" destId="{B9AE1C7C-9A2F-4E58-9127-0ED4BC08A172}" srcOrd="0" destOrd="0" presId="urn:microsoft.com/office/officeart/2005/8/layout/hierarchy4"/>
    <dgm:cxn modelId="{350CD163-F052-4298-BA7A-AE811DBE635A}" type="presOf" srcId="{84B7459E-2A8C-4D88-AA93-2E12B42B1837}" destId="{83D047C4-D81B-4E99-8991-F52840E93CBF}" srcOrd="0" destOrd="0" presId="urn:microsoft.com/office/officeart/2005/8/layout/hierarchy4"/>
    <dgm:cxn modelId="{DA96DF44-ACE1-4D8F-B5C2-FB1C31D0E8A2}" srcId="{84B7459E-2A8C-4D88-AA93-2E12B42B1837}" destId="{ABAD6D24-6D57-4940-8DEA-893FD108FEAE}" srcOrd="0" destOrd="0" parTransId="{5C956498-B30E-4717-9F39-741314AE692D}" sibTransId="{335E1449-F370-42E5-9D96-90766F790E9C}"/>
    <dgm:cxn modelId="{38D85966-8738-49D0-85A5-528BB52B6960}" type="presOf" srcId="{69378908-FB6C-4C6B-98B7-56FC7ED34C65}" destId="{4A301EF0-842E-4292-A03A-F577F4CA6C67}" srcOrd="0" destOrd="0" presId="urn:microsoft.com/office/officeart/2005/8/layout/hierarchy4"/>
    <dgm:cxn modelId="{91A5CE48-0E42-45DF-A2FF-51915B2DBDD9}" type="presOf" srcId="{8B77A4D9-2135-443C-80A7-E69DF3624CC7}" destId="{25754DC3-F510-4EBE-8818-5882B17268F2}" srcOrd="0" destOrd="0" presId="urn:microsoft.com/office/officeart/2005/8/layout/hierarchy4"/>
    <dgm:cxn modelId="{D1A49349-02CD-426A-9214-473E78CBAE56}" type="presOf" srcId="{671DD15D-E3E6-47FB-BE9E-1F5BF9B5F838}" destId="{C91F1876-34BE-4414-A58C-0ED2D1F6FB40}" srcOrd="0" destOrd="0" presId="urn:microsoft.com/office/officeart/2005/8/layout/hierarchy4"/>
    <dgm:cxn modelId="{E989DD4D-03F5-4A42-8824-8F0C461784B8}" type="presOf" srcId="{6109E4FE-78BB-4A37-B357-6CCFC459CFF2}" destId="{7BF43D44-439A-4357-AF8C-F456E73CFCB6}" srcOrd="0" destOrd="0" presId="urn:microsoft.com/office/officeart/2005/8/layout/hierarchy4"/>
    <dgm:cxn modelId="{66EA6974-EADE-4D85-8C63-FD6F1DD035F9}" type="presOf" srcId="{BD4FD3D9-807A-46D7-96DE-337BDF1DC5D5}" destId="{89862159-4BDC-4B71-857B-DB36D727E92C}" srcOrd="0" destOrd="0" presId="urn:microsoft.com/office/officeart/2005/8/layout/hierarchy4"/>
    <dgm:cxn modelId="{D7A1935A-9663-49E3-B435-339415C2DA69}" srcId="{A612C243-ED68-444C-9FA4-94AB9DCFF4A5}" destId="{9B09A0D1-31A9-4448-95E5-B5F8E112436B}" srcOrd="0" destOrd="0" parTransId="{DFBD0EE0-D906-4C26-A82E-5769D4B6FDA0}" sibTransId="{E6046E1C-1675-4FF6-AB31-0808B72853F4}"/>
    <dgm:cxn modelId="{59E5478B-52A9-4C15-B7C5-56FA02CD93D8}" srcId="{ABAD6D24-6D57-4940-8DEA-893FD108FEAE}" destId="{84FBCC1E-7724-4F7D-B81C-A4E90B937495}" srcOrd="2" destOrd="0" parTransId="{31BFFADB-58D3-42A9-902D-6B8DBF1CCA31}" sibTransId="{A45EAB74-FA68-478D-B3D8-5A9B0DD246AC}"/>
    <dgm:cxn modelId="{31DC3798-D2E6-4C22-B843-89A82ED1312D}" srcId="{84B7459E-2A8C-4D88-AA93-2E12B42B1837}" destId="{6109E4FE-78BB-4A37-B357-6CCFC459CFF2}" srcOrd="1" destOrd="0" parTransId="{85FA60D8-8B93-4C12-A010-DE40D1E54417}" sibTransId="{286BCD59-FE7C-4277-A83B-99AB8CFEE1CC}"/>
    <dgm:cxn modelId="{096CA4A8-E880-4611-B671-9B007D706309}" type="presOf" srcId="{9A34D229-8582-4723-87C8-E7A4A3842834}" destId="{08DC570E-D1A3-4037-805D-AD83455CD4F9}" srcOrd="0" destOrd="0" presId="urn:microsoft.com/office/officeart/2005/8/layout/hierarchy4"/>
    <dgm:cxn modelId="{B3B70FB6-C991-4279-9E72-C82BEF64ADB8}" srcId="{BD4FD3D9-807A-46D7-96DE-337BDF1DC5D5}" destId="{671DD15D-E3E6-47FB-BE9E-1F5BF9B5F838}" srcOrd="0" destOrd="0" parTransId="{52BAC512-6A7C-43F4-B0F7-CEF104A54700}" sibTransId="{FF926B83-160F-4857-A3AC-54C052CAC792}"/>
    <dgm:cxn modelId="{1ECE57B6-64D5-41DD-879B-AE60DDEDC8CD}" srcId="{ABAD6D24-6D57-4940-8DEA-893FD108FEAE}" destId="{7CEC8FBC-678D-4316-88D9-1D4244B7A671}" srcOrd="1" destOrd="0" parTransId="{5F6CF447-5C63-4A65-814D-FD5F74417DC8}" sibTransId="{A5CD6B73-2B05-40D9-B0D8-5158C9983E9F}"/>
    <dgm:cxn modelId="{92A4C5D0-0AA0-4012-9FC6-DE037110A6CC}" type="presOf" srcId="{3DAA857F-0CEA-4C93-A3DC-EC271BEC6890}" destId="{1079C8AE-E21A-4007-AC81-E6802769DD0D}" srcOrd="0" destOrd="0" presId="urn:microsoft.com/office/officeart/2005/8/layout/hierarchy4"/>
    <dgm:cxn modelId="{D5C15DD7-283B-4796-8923-E440777073D3}" srcId="{6109E4FE-78BB-4A37-B357-6CCFC459CFF2}" destId="{A612C243-ED68-444C-9FA4-94AB9DCFF4A5}" srcOrd="0" destOrd="0" parTransId="{B559DD35-9926-4282-940B-E8DDAF056731}" sibTransId="{AF59CE93-F251-496E-A7F4-1A1597BD1822}"/>
    <dgm:cxn modelId="{7FA6C7D8-EEEF-4E61-A3D7-FE54DE17DD4D}" type="presOf" srcId="{7CEC8FBC-678D-4316-88D9-1D4244B7A671}" destId="{2C95C61E-175C-4366-A469-38AB76CC7C13}" srcOrd="0" destOrd="0" presId="urn:microsoft.com/office/officeart/2005/8/layout/hierarchy4"/>
    <dgm:cxn modelId="{6F7921DE-EA07-4613-AD61-C07C8B7AC832}" srcId="{7CEC8FBC-678D-4316-88D9-1D4244B7A671}" destId="{6A9924E8-9619-4415-90F9-8A1886A2F901}" srcOrd="0" destOrd="0" parTransId="{510F11DA-DCA0-4227-8054-0397C86A6C92}" sibTransId="{3120419C-28EA-4E56-9BE8-3DECC76B1425}"/>
    <dgm:cxn modelId="{D1C7DBE4-C2D2-457D-9B8C-E67047A13239}" type="presOf" srcId="{6A9924E8-9619-4415-90F9-8A1886A2F901}" destId="{CFEC7A16-644D-444F-A71A-B1625485BED9}" srcOrd="0" destOrd="0" presId="urn:microsoft.com/office/officeart/2005/8/layout/hierarchy4"/>
    <dgm:cxn modelId="{4C5E51E6-6A3E-45C9-9556-D32430B0D690}" type="presOf" srcId="{9B09A0D1-31A9-4448-95E5-B5F8E112436B}" destId="{CF7AB433-A4BC-4293-BC45-1817975F6D1C}" srcOrd="0" destOrd="0" presId="urn:microsoft.com/office/officeart/2005/8/layout/hierarchy4"/>
    <dgm:cxn modelId="{A0BFC9EC-EE21-4B25-A706-77D5CF65EA1E}" srcId="{69378908-FB6C-4C6B-98B7-56FC7ED34C65}" destId="{84B7459E-2A8C-4D88-AA93-2E12B42B1837}" srcOrd="0" destOrd="0" parTransId="{6C114D75-FF4F-447C-B2CE-4600D88519ED}" sibTransId="{23DDCE20-17FA-497B-A263-FF18C539E998}"/>
    <dgm:cxn modelId="{BE803AF3-3877-4F9D-BA07-7F5EA9F34084}" type="presParOf" srcId="{4A301EF0-842E-4292-A03A-F577F4CA6C67}" destId="{755E272B-F732-4C70-9CD0-01FA824D402C}" srcOrd="0" destOrd="0" presId="urn:microsoft.com/office/officeart/2005/8/layout/hierarchy4"/>
    <dgm:cxn modelId="{BA6E183A-FA63-4073-A04D-2BFCB5DD705B}" type="presParOf" srcId="{755E272B-F732-4C70-9CD0-01FA824D402C}" destId="{83D047C4-D81B-4E99-8991-F52840E93CBF}" srcOrd="0" destOrd="0" presId="urn:microsoft.com/office/officeart/2005/8/layout/hierarchy4"/>
    <dgm:cxn modelId="{9E4597C6-85FC-4822-A8E0-BDF6C7A07432}" type="presParOf" srcId="{755E272B-F732-4C70-9CD0-01FA824D402C}" destId="{39123066-EB16-40CD-B8DD-40BDE0D41EDA}" srcOrd="1" destOrd="0" presId="urn:microsoft.com/office/officeart/2005/8/layout/hierarchy4"/>
    <dgm:cxn modelId="{118DE0A9-D361-4C1A-AAB9-94E44701265A}" type="presParOf" srcId="{755E272B-F732-4C70-9CD0-01FA824D402C}" destId="{54712521-D343-4A00-BDE1-6DAE75F0842B}" srcOrd="2" destOrd="0" presId="urn:microsoft.com/office/officeart/2005/8/layout/hierarchy4"/>
    <dgm:cxn modelId="{9FB8D64B-FC50-4C9F-9193-803617C6BEE2}" type="presParOf" srcId="{54712521-D343-4A00-BDE1-6DAE75F0842B}" destId="{62B1B39E-2575-4BF0-BC45-EAAA77B692C0}" srcOrd="0" destOrd="0" presId="urn:microsoft.com/office/officeart/2005/8/layout/hierarchy4"/>
    <dgm:cxn modelId="{FB48547D-AE59-4E03-9A57-465BDCF32515}" type="presParOf" srcId="{62B1B39E-2575-4BF0-BC45-EAAA77B692C0}" destId="{B9AE1C7C-9A2F-4E58-9127-0ED4BC08A172}" srcOrd="0" destOrd="0" presId="urn:microsoft.com/office/officeart/2005/8/layout/hierarchy4"/>
    <dgm:cxn modelId="{4872D757-C36A-4E7D-85AC-FE586F6531B2}" type="presParOf" srcId="{62B1B39E-2575-4BF0-BC45-EAAA77B692C0}" destId="{787DFDE2-DC37-4344-B731-9343ED5BE5A7}" srcOrd="1" destOrd="0" presId="urn:microsoft.com/office/officeart/2005/8/layout/hierarchy4"/>
    <dgm:cxn modelId="{7C414341-5061-4F4B-89F9-D44EC44AF24C}" type="presParOf" srcId="{62B1B39E-2575-4BF0-BC45-EAAA77B692C0}" destId="{CD2CF4B7-EA02-4FA8-B8EF-4B036A3D243F}" srcOrd="2" destOrd="0" presId="urn:microsoft.com/office/officeart/2005/8/layout/hierarchy4"/>
    <dgm:cxn modelId="{32472FC8-7393-40CA-9998-08C058F0FB78}" type="presParOf" srcId="{CD2CF4B7-EA02-4FA8-B8EF-4B036A3D243F}" destId="{81304DEB-6D92-4AF4-9F59-D45B4323F704}" srcOrd="0" destOrd="0" presId="urn:microsoft.com/office/officeart/2005/8/layout/hierarchy4"/>
    <dgm:cxn modelId="{3D1B8F0D-6FD4-450F-A6F8-926DE19A96E2}" type="presParOf" srcId="{81304DEB-6D92-4AF4-9F59-D45B4323F704}" destId="{89862159-4BDC-4B71-857B-DB36D727E92C}" srcOrd="0" destOrd="0" presId="urn:microsoft.com/office/officeart/2005/8/layout/hierarchy4"/>
    <dgm:cxn modelId="{0ECE03CF-6045-4442-8BCF-0E8B4A9B2D46}" type="presParOf" srcId="{81304DEB-6D92-4AF4-9F59-D45B4323F704}" destId="{5911FD66-17CB-453E-8147-8C976C3AA34A}" srcOrd="1" destOrd="0" presId="urn:microsoft.com/office/officeart/2005/8/layout/hierarchy4"/>
    <dgm:cxn modelId="{55359127-1146-4478-896E-3BFB32CBD966}" type="presParOf" srcId="{81304DEB-6D92-4AF4-9F59-D45B4323F704}" destId="{9AC76862-5F63-4BE5-BC07-274D8DE46236}" srcOrd="2" destOrd="0" presId="urn:microsoft.com/office/officeart/2005/8/layout/hierarchy4"/>
    <dgm:cxn modelId="{40C02891-ED49-4345-BDEC-660F8C138D72}" type="presParOf" srcId="{9AC76862-5F63-4BE5-BC07-274D8DE46236}" destId="{490B0841-7FFD-4F48-B97C-0C36E238B266}" srcOrd="0" destOrd="0" presId="urn:microsoft.com/office/officeart/2005/8/layout/hierarchy4"/>
    <dgm:cxn modelId="{55AECBE1-D7E2-45C5-A6E1-00C391FC67CE}" type="presParOf" srcId="{490B0841-7FFD-4F48-B97C-0C36E238B266}" destId="{C91F1876-34BE-4414-A58C-0ED2D1F6FB40}" srcOrd="0" destOrd="0" presId="urn:microsoft.com/office/officeart/2005/8/layout/hierarchy4"/>
    <dgm:cxn modelId="{64DE44EF-154A-42A6-A965-32FF7DD9D377}" type="presParOf" srcId="{490B0841-7FFD-4F48-B97C-0C36E238B266}" destId="{46F35533-940C-418B-8467-8FC8EECD3546}" srcOrd="1" destOrd="0" presId="urn:microsoft.com/office/officeart/2005/8/layout/hierarchy4"/>
    <dgm:cxn modelId="{0EE9C011-0182-4A2B-8073-CFE14D16BE90}" type="presParOf" srcId="{CD2CF4B7-EA02-4FA8-B8EF-4B036A3D243F}" destId="{262FD04D-5986-453D-A414-7FC0A558B30A}" srcOrd="1" destOrd="0" presId="urn:microsoft.com/office/officeart/2005/8/layout/hierarchy4"/>
    <dgm:cxn modelId="{C3F67B74-5AE3-431A-B682-3CAC1E594C0D}" type="presParOf" srcId="{CD2CF4B7-EA02-4FA8-B8EF-4B036A3D243F}" destId="{1A390BEE-FAF5-4606-A632-59BFE1E5CED1}" srcOrd="2" destOrd="0" presId="urn:microsoft.com/office/officeart/2005/8/layout/hierarchy4"/>
    <dgm:cxn modelId="{1610036F-87FA-4486-896D-D5173DF57652}" type="presParOf" srcId="{1A390BEE-FAF5-4606-A632-59BFE1E5CED1}" destId="{2C95C61E-175C-4366-A469-38AB76CC7C13}" srcOrd="0" destOrd="0" presId="urn:microsoft.com/office/officeart/2005/8/layout/hierarchy4"/>
    <dgm:cxn modelId="{357448DC-8F91-4C65-A03A-EDFDA29A6128}" type="presParOf" srcId="{1A390BEE-FAF5-4606-A632-59BFE1E5CED1}" destId="{A3871C1C-BAC3-4790-8433-D042405BE41A}" srcOrd="1" destOrd="0" presId="urn:microsoft.com/office/officeart/2005/8/layout/hierarchy4"/>
    <dgm:cxn modelId="{0F80D47D-BE41-4311-B129-29290B8BD9DD}" type="presParOf" srcId="{1A390BEE-FAF5-4606-A632-59BFE1E5CED1}" destId="{B2B675FA-C5CB-447B-BE83-62CE3C621AFE}" srcOrd="2" destOrd="0" presId="urn:microsoft.com/office/officeart/2005/8/layout/hierarchy4"/>
    <dgm:cxn modelId="{57B84D06-23B0-4C55-93B9-E1F4788064DE}" type="presParOf" srcId="{B2B675FA-C5CB-447B-BE83-62CE3C621AFE}" destId="{587E6B67-E5BC-4599-B624-BC514E1FF271}" srcOrd="0" destOrd="0" presId="urn:microsoft.com/office/officeart/2005/8/layout/hierarchy4"/>
    <dgm:cxn modelId="{F2D03BE9-52EE-4CB0-B715-B2EAEED942D1}" type="presParOf" srcId="{587E6B67-E5BC-4599-B624-BC514E1FF271}" destId="{CFEC7A16-644D-444F-A71A-B1625485BED9}" srcOrd="0" destOrd="0" presId="urn:microsoft.com/office/officeart/2005/8/layout/hierarchy4"/>
    <dgm:cxn modelId="{B1335172-7413-4A90-AFE8-22C5C126D421}" type="presParOf" srcId="{587E6B67-E5BC-4599-B624-BC514E1FF271}" destId="{5F1F8C90-ADBE-4A40-8E46-27878BC35B0E}" srcOrd="1" destOrd="0" presId="urn:microsoft.com/office/officeart/2005/8/layout/hierarchy4"/>
    <dgm:cxn modelId="{4486CB5B-156C-4AEE-A378-7713A80C08BA}" type="presParOf" srcId="{CD2CF4B7-EA02-4FA8-B8EF-4B036A3D243F}" destId="{7BFEF647-0B2D-47E5-B5B0-13658F7FB4E6}" srcOrd="3" destOrd="0" presId="urn:microsoft.com/office/officeart/2005/8/layout/hierarchy4"/>
    <dgm:cxn modelId="{068ACB8F-3AA2-4705-9F6A-9DB9643D205F}" type="presParOf" srcId="{CD2CF4B7-EA02-4FA8-B8EF-4B036A3D243F}" destId="{0462C2A6-A971-42C6-B096-BB8359E34F3C}" srcOrd="4" destOrd="0" presId="urn:microsoft.com/office/officeart/2005/8/layout/hierarchy4"/>
    <dgm:cxn modelId="{7981BB17-61C4-48D4-B1EA-6506FC6FC785}" type="presParOf" srcId="{0462C2A6-A971-42C6-B096-BB8359E34F3C}" destId="{FDF8E50C-BC14-48AD-8024-845340B8E552}" srcOrd="0" destOrd="0" presId="urn:microsoft.com/office/officeart/2005/8/layout/hierarchy4"/>
    <dgm:cxn modelId="{646AD90E-79F1-4E88-8785-EBBE07007E7A}" type="presParOf" srcId="{0462C2A6-A971-42C6-B096-BB8359E34F3C}" destId="{2FC08BA8-DBC5-41FE-82CF-B122CE8CC094}" srcOrd="1" destOrd="0" presId="urn:microsoft.com/office/officeart/2005/8/layout/hierarchy4"/>
    <dgm:cxn modelId="{5544BEFF-6F76-4F36-A9DD-DDF2F1251B1B}" type="presParOf" srcId="{0462C2A6-A971-42C6-B096-BB8359E34F3C}" destId="{E6E606A7-1EFD-4E26-A6F2-4885AA5C0B5B}" srcOrd="2" destOrd="0" presId="urn:microsoft.com/office/officeart/2005/8/layout/hierarchy4"/>
    <dgm:cxn modelId="{6C3F85FB-88C8-4669-999A-FDC5DBBF27B7}" type="presParOf" srcId="{E6E606A7-1EFD-4E26-A6F2-4885AA5C0B5B}" destId="{FC411020-A497-4834-BD73-4227006FA7C1}" srcOrd="0" destOrd="0" presId="urn:microsoft.com/office/officeart/2005/8/layout/hierarchy4"/>
    <dgm:cxn modelId="{D29AC496-0904-4AA4-8BBA-9D2BA1D4CE90}" type="presParOf" srcId="{FC411020-A497-4834-BD73-4227006FA7C1}" destId="{08DC570E-D1A3-4037-805D-AD83455CD4F9}" srcOrd="0" destOrd="0" presId="urn:microsoft.com/office/officeart/2005/8/layout/hierarchy4"/>
    <dgm:cxn modelId="{DDF85997-5457-4B4C-ABB8-913E484BAB0F}" type="presParOf" srcId="{FC411020-A497-4834-BD73-4227006FA7C1}" destId="{F6321948-87CC-48C0-B4F5-97486BF105A8}" srcOrd="1" destOrd="0" presId="urn:microsoft.com/office/officeart/2005/8/layout/hierarchy4"/>
    <dgm:cxn modelId="{0A5070B3-3886-4F8C-8D60-252B7E3546C5}" type="presParOf" srcId="{54712521-D343-4A00-BDE1-6DAE75F0842B}" destId="{9312F3DB-BBF3-49EE-BF74-D564C0D5DBF3}" srcOrd="1" destOrd="0" presId="urn:microsoft.com/office/officeart/2005/8/layout/hierarchy4"/>
    <dgm:cxn modelId="{C4FC81DA-7D3A-4197-A34D-A1FAB3814460}" type="presParOf" srcId="{54712521-D343-4A00-BDE1-6DAE75F0842B}" destId="{A6CDA146-AF9E-4910-8993-9A9E1B6C7D42}" srcOrd="2" destOrd="0" presId="urn:microsoft.com/office/officeart/2005/8/layout/hierarchy4"/>
    <dgm:cxn modelId="{FE789076-49D7-40F1-9EF9-866E1307C0CC}" type="presParOf" srcId="{A6CDA146-AF9E-4910-8993-9A9E1B6C7D42}" destId="{7BF43D44-439A-4357-AF8C-F456E73CFCB6}" srcOrd="0" destOrd="0" presId="urn:microsoft.com/office/officeart/2005/8/layout/hierarchy4"/>
    <dgm:cxn modelId="{1580F221-1873-4CF4-9D41-48D296961ACD}" type="presParOf" srcId="{A6CDA146-AF9E-4910-8993-9A9E1B6C7D42}" destId="{30EF457A-0878-43A2-AC32-498F7F577EA2}" srcOrd="1" destOrd="0" presId="urn:microsoft.com/office/officeart/2005/8/layout/hierarchy4"/>
    <dgm:cxn modelId="{E39F5352-51F7-465B-A3BE-CBCD8CD1521F}" type="presParOf" srcId="{A6CDA146-AF9E-4910-8993-9A9E1B6C7D42}" destId="{E803F590-5A4E-4967-B453-0EEF885EB83B}" srcOrd="2" destOrd="0" presId="urn:microsoft.com/office/officeart/2005/8/layout/hierarchy4"/>
    <dgm:cxn modelId="{F94C0E98-BBB0-4133-AE63-6A9C7C1EEFE0}" type="presParOf" srcId="{E803F590-5A4E-4967-B453-0EEF885EB83B}" destId="{81FFB2E6-5BA1-4474-A5A4-F392C357188C}" srcOrd="0" destOrd="0" presId="urn:microsoft.com/office/officeart/2005/8/layout/hierarchy4"/>
    <dgm:cxn modelId="{E94571A3-1CE9-42BB-855C-0FAB691B4788}" type="presParOf" srcId="{81FFB2E6-5BA1-4474-A5A4-F392C357188C}" destId="{1C1C3AC5-877B-42E6-B717-30A33655504C}" srcOrd="0" destOrd="0" presId="urn:microsoft.com/office/officeart/2005/8/layout/hierarchy4"/>
    <dgm:cxn modelId="{742693EA-AF23-4F59-B250-0CDFAD9BC1C2}" type="presParOf" srcId="{81FFB2E6-5BA1-4474-A5A4-F392C357188C}" destId="{842120AD-1F3D-4CEC-BE9B-4C3FA79422D9}" srcOrd="1" destOrd="0" presId="urn:microsoft.com/office/officeart/2005/8/layout/hierarchy4"/>
    <dgm:cxn modelId="{16555182-78D5-4E3B-9164-519228354B27}" type="presParOf" srcId="{81FFB2E6-5BA1-4474-A5A4-F392C357188C}" destId="{55FB145A-A47C-4076-A231-CCA805BAEE3B}" srcOrd="2" destOrd="0" presId="urn:microsoft.com/office/officeart/2005/8/layout/hierarchy4"/>
    <dgm:cxn modelId="{CFAD9C4E-719A-436F-906C-D14BA83444DB}" type="presParOf" srcId="{55FB145A-A47C-4076-A231-CCA805BAEE3B}" destId="{D3715114-6D11-4D26-9029-615B825EE511}" srcOrd="0" destOrd="0" presId="urn:microsoft.com/office/officeart/2005/8/layout/hierarchy4"/>
    <dgm:cxn modelId="{46A40C76-13DF-4E49-A906-39D3455F59BC}" type="presParOf" srcId="{D3715114-6D11-4D26-9029-615B825EE511}" destId="{CF7AB433-A4BC-4293-BC45-1817975F6D1C}" srcOrd="0" destOrd="0" presId="urn:microsoft.com/office/officeart/2005/8/layout/hierarchy4"/>
    <dgm:cxn modelId="{FD61A9DB-4588-439C-A3D5-890CC16A0E00}" type="presParOf" srcId="{D3715114-6D11-4D26-9029-615B825EE511}" destId="{739DA11F-F3A9-4949-88AD-EC706B599739}" srcOrd="1" destOrd="0" presId="urn:microsoft.com/office/officeart/2005/8/layout/hierarchy4"/>
    <dgm:cxn modelId="{6D0B0164-730F-4508-9763-A56FF29163D0}" type="presParOf" srcId="{E803F590-5A4E-4967-B453-0EEF885EB83B}" destId="{4DC95BA7-0148-457A-8C8F-FA80452855CC}" srcOrd="1" destOrd="0" presId="urn:microsoft.com/office/officeart/2005/8/layout/hierarchy4"/>
    <dgm:cxn modelId="{6A3DC514-87F1-4C1A-8523-2EA158AD9583}" type="presParOf" srcId="{E803F590-5A4E-4967-B453-0EEF885EB83B}" destId="{E0FA0441-CEAF-48ED-B42E-48EE0D9A8894}" srcOrd="2" destOrd="0" presId="urn:microsoft.com/office/officeart/2005/8/layout/hierarchy4"/>
    <dgm:cxn modelId="{76860583-799A-43BA-9AC6-ECEC92D13F48}" type="presParOf" srcId="{E0FA0441-CEAF-48ED-B42E-48EE0D9A8894}" destId="{25754DC3-F510-4EBE-8818-5882B17268F2}" srcOrd="0" destOrd="0" presId="urn:microsoft.com/office/officeart/2005/8/layout/hierarchy4"/>
    <dgm:cxn modelId="{4AE4C7A3-95D1-4542-A155-2F43468F4681}" type="presParOf" srcId="{E0FA0441-CEAF-48ED-B42E-48EE0D9A8894}" destId="{D7B31049-F114-4DD1-8756-3A855202087D}" srcOrd="1" destOrd="0" presId="urn:microsoft.com/office/officeart/2005/8/layout/hierarchy4"/>
    <dgm:cxn modelId="{D9714B2E-86B1-4998-ABA6-9FD9ED0D4BE9}" type="presParOf" srcId="{E0FA0441-CEAF-48ED-B42E-48EE0D9A8894}" destId="{6068A0AE-B1D4-4EFC-845B-E70759531AC4}" srcOrd="2" destOrd="0" presId="urn:microsoft.com/office/officeart/2005/8/layout/hierarchy4"/>
    <dgm:cxn modelId="{21F82F3D-BF21-4CF0-B8FC-2B3FA5B7FDCD}" type="presParOf" srcId="{6068A0AE-B1D4-4EFC-845B-E70759531AC4}" destId="{B2410B4A-DCD0-4612-89BF-B16E90791765}" srcOrd="0" destOrd="0" presId="urn:microsoft.com/office/officeart/2005/8/layout/hierarchy4"/>
    <dgm:cxn modelId="{A527B350-BB3C-407E-AF96-03F3F9DA579C}" type="presParOf" srcId="{B2410B4A-DCD0-4612-89BF-B16E90791765}" destId="{1079C8AE-E21A-4007-AC81-E6802769DD0D}" srcOrd="0" destOrd="0" presId="urn:microsoft.com/office/officeart/2005/8/layout/hierarchy4"/>
    <dgm:cxn modelId="{31D9A6A7-021A-4542-81D2-E5FC449D01BE}" type="presParOf" srcId="{B2410B4A-DCD0-4612-89BF-B16E90791765}" destId="{3F0D9079-3015-4840-B553-D67E3DB941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9378908-FB6C-4C6B-98B7-56FC7ED34C65}" type="doc">
      <dgm:prSet loTypeId="urn:microsoft.com/office/officeart/2005/8/layout/hierarchy4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O"/>
        </a:p>
      </dgm:t>
    </dgm:pt>
    <dgm:pt modelId="{84B7459E-2A8C-4D88-AA93-2E12B42B1837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SIEMPRE ENTIDAD COMPETITIVA </a:t>
          </a:r>
        </a:p>
      </dgm:t>
    </dgm:pt>
    <dgm:pt modelId="{6C114D75-FF4F-447C-B2CE-4600D88519ED}" type="parTrans" cxnId="{A0BFC9EC-EE21-4B25-A706-77D5CF65EA1E}">
      <dgm:prSet/>
      <dgm:spPr/>
      <dgm:t>
        <a:bodyPr/>
        <a:lstStyle/>
        <a:p>
          <a:endParaRPr lang="es-CO"/>
        </a:p>
      </dgm:t>
    </dgm:pt>
    <dgm:pt modelId="{23DDCE20-17FA-497B-A263-FF18C539E998}" type="sibTrans" cxnId="{A0BFC9EC-EE21-4B25-A706-77D5CF65EA1E}">
      <dgm:prSet/>
      <dgm:spPr/>
      <dgm:t>
        <a:bodyPr/>
        <a:lstStyle/>
        <a:p>
          <a:endParaRPr lang="es-CO"/>
        </a:p>
      </dgm:t>
    </dgm:pt>
    <dgm:pt modelId="{ABAD6D24-6D57-4940-8DEA-893FD108FEA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6. </a:t>
          </a:r>
          <a:r>
            <a:rPr lang="es-ES" dirty="0">
              <a:solidFill>
                <a:schemeClr val="tx1"/>
              </a:solidFill>
            </a:rPr>
            <a:t>FORTALECER TECNICA ADMINISTRATIVA Y FINANCIERAMENTE AL INSTITUTO, PARA AFRONTAR LOS RETOS  COMO EL INFI AL SERVICIO DE NUESTRO DEPARTAMENTO.</a:t>
          </a:r>
          <a:endParaRPr lang="es-CO" dirty="0">
            <a:solidFill>
              <a:schemeClr val="tx1"/>
            </a:solidFill>
          </a:endParaRPr>
        </a:p>
      </dgm:t>
    </dgm:pt>
    <dgm:pt modelId="{5C956498-B30E-4717-9F39-741314AE692D}" type="parTrans" cxnId="{DA96DF44-ACE1-4D8F-B5C2-FB1C31D0E8A2}">
      <dgm:prSet/>
      <dgm:spPr/>
      <dgm:t>
        <a:bodyPr/>
        <a:lstStyle/>
        <a:p>
          <a:endParaRPr lang="es-CO"/>
        </a:p>
      </dgm:t>
    </dgm:pt>
    <dgm:pt modelId="{335E1449-F370-42E5-9D96-90766F790E9C}" type="sibTrans" cxnId="{DA96DF44-ACE1-4D8F-B5C2-FB1C31D0E8A2}">
      <dgm:prSet/>
      <dgm:spPr/>
      <dgm:t>
        <a:bodyPr/>
        <a:lstStyle/>
        <a:p>
          <a:endParaRPr lang="es-CO"/>
        </a:p>
      </dgm:t>
    </dgm:pt>
    <dgm:pt modelId="{BD4FD3D9-807A-46D7-96DE-337BDF1DC5D5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Habilitar al instituto para administrar los excedentes  de liquidez de los entes territoriales</a:t>
          </a:r>
          <a:endParaRPr lang="es-CO" dirty="0">
            <a:solidFill>
              <a:schemeClr val="tx1"/>
            </a:solidFill>
          </a:endParaRPr>
        </a:p>
      </dgm:t>
    </dgm:pt>
    <dgm:pt modelId="{DC5D7196-56B8-466D-8690-FA4A7E81ECFF}" type="parTrans" cxnId="{E5E26624-20C1-49E1-88F7-23182A7D8F4F}">
      <dgm:prSet/>
      <dgm:spPr/>
      <dgm:t>
        <a:bodyPr/>
        <a:lstStyle/>
        <a:p>
          <a:endParaRPr lang="es-CO"/>
        </a:p>
      </dgm:t>
    </dgm:pt>
    <dgm:pt modelId="{F912ED71-4474-4009-A163-143B60D819C6}" type="sibTrans" cxnId="{E5E26624-20C1-49E1-88F7-23182A7D8F4F}">
      <dgm:prSet/>
      <dgm:spPr/>
      <dgm:t>
        <a:bodyPr/>
        <a:lstStyle/>
        <a:p>
          <a:endParaRPr lang="es-CO"/>
        </a:p>
      </dgm:t>
    </dgm:pt>
    <dgm:pt modelId="{7CEC8FBC-678D-4316-88D9-1D4244B7A671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Someterse al régimen especial de control y vigilancia ejercido por la Superintendencia Financiera</a:t>
          </a:r>
          <a:r>
            <a:rPr lang="es-CO" dirty="0">
              <a:solidFill>
                <a:schemeClr val="tx1"/>
              </a:solidFill>
            </a:rPr>
            <a:t>.</a:t>
          </a:r>
        </a:p>
      </dgm:t>
    </dgm:pt>
    <dgm:pt modelId="{5F6CF447-5C63-4A65-814D-FD5F74417DC8}" type="parTrans" cxnId="{1ECE57B6-64D5-41DD-879B-AE60DDEDC8CD}">
      <dgm:prSet/>
      <dgm:spPr/>
      <dgm:t>
        <a:bodyPr/>
        <a:lstStyle/>
        <a:p>
          <a:endParaRPr lang="es-CO"/>
        </a:p>
      </dgm:t>
    </dgm:pt>
    <dgm:pt modelId="{A5CD6B73-2B05-40D9-B0D8-5158C9983E9F}" type="sibTrans" cxnId="{1ECE57B6-64D5-41DD-879B-AE60DDEDC8CD}">
      <dgm:prSet/>
      <dgm:spPr/>
      <dgm:t>
        <a:bodyPr/>
        <a:lstStyle/>
        <a:p>
          <a:endParaRPr lang="es-CO"/>
        </a:p>
      </dgm:t>
    </dgm:pt>
    <dgm:pt modelId="{84FBCC1E-7724-4F7D-B81C-A4E90B937495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Gestionar Proyectos de Infraestructura para el Departamento</a:t>
          </a:r>
          <a:r>
            <a:rPr lang="es-CO" dirty="0">
              <a:solidFill>
                <a:schemeClr val="tx1"/>
              </a:solidFill>
            </a:rPr>
            <a:t>.</a:t>
          </a:r>
        </a:p>
      </dgm:t>
    </dgm:pt>
    <dgm:pt modelId="{31BFFADB-58D3-42A9-902D-6B8DBF1CCA31}" type="parTrans" cxnId="{59E5478B-52A9-4C15-B7C5-56FA02CD93D8}">
      <dgm:prSet/>
      <dgm:spPr/>
      <dgm:t>
        <a:bodyPr/>
        <a:lstStyle/>
        <a:p>
          <a:endParaRPr lang="es-CO"/>
        </a:p>
      </dgm:t>
    </dgm:pt>
    <dgm:pt modelId="{A45EAB74-FA68-478D-B3D8-5A9B0DD246AC}" type="sibTrans" cxnId="{59E5478B-52A9-4C15-B7C5-56FA02CD93D8}">
      <dgm:prSet/>
      <dgm:spPr/>
      <dgm:t>
        <a:bodyPr/>
        <a:lstStyle/>
        <a:p>
          <a:endParaRPr lang="es-CO"/>
        </a:p>
      </dgm:t>
    </dgm:pt>
    <dgm:pt modelId="{6738EB74-F874-4BFE-A831-6CC4CDB1A78A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Modernización de la planta administrativa.</a:t>
          </a:r>
          <a:endParaRPr lang="es-CO" dirty="0">
            <a:solidFill>
              <a:schemeClr val="tx1"/>
            </a:solidFill>
          </a:endParaRPr>
        </a:p>
      </dgm:t>
    </dgm:pt>
    <dgm:pt modelId="{9A7A1981-655E-4A11-8962-737582B08FC5}" type="parTrans" cxnId="{8D0CE8A4-E2A7-4EEB-9AB9-BD3D260536D1}">
      <dgm:prSet/>
      <dgm:spPr/>
      <dgm:t>
        <a:bodyPr/>
        <a:lstStyle/>
        <a:p>
          <a:endParaRPr lang="es-CO"/>
        </a:p>
      </dgm:t>
    </dgm:pt>
    <dgm:pt modelId="{899D5053-D6E0-4F19-9E58-F76F68A5042D}" type="sibTrans" cxnId="{8D0CE8A4-E2A7-4EEB-9AB9-BD3D260536D1}">
      <dgm:prSet/>
      <dgm:spPr/>
      <dgm:t>
        <a:bodyPr/>
        <a:lstStyle/>
        <a:p>
          <a:endParaRPr lang="es-CO"/>
        </a:p>
      </dgm:t>
    </dgm:pt>
    <dgm:pt modelId="{2C06630E-F586-4547-B04B-85298BD8B1DF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Mejorar los  Indicadores Financieros.</a:t>
          </a:r>
          <a:endParaRPr lang="es-CO" dirty="0">
            <a:solidFill>
              <a:schemeClr val="tx1"/>
            </a:solidFill>
          </a:endParaRPr>
        </a:p>
      </dgm:t>
    </dgm:pt>
    <dgm:pt modelId="{57CCB1D2-F8FB-49C0-81B5-E7FF8EE91A6C}" type="parTrans" cxnId="{45860D77-DCCA-47FD-892C-71731B1DC206}">
      <dgm:prSet/>
      <dgm:spPr/>
      <dgm:t>
        <a:bodyPr/>
        <a:lstStyle/>
        <a:p>
          <a:endParaRPr lang="es-CO"/>
        </a:p>
      </dgm:t>
    </dgm:pt>
    <dgm:pt modelId="{DCB89970-A6D8-4E7F-9578-34D31029D1F7}" type="sibTrans" cxnId="{45860D77-DCCA-47FD-892C-71731B1DC206}">
      <dgm:prSet/>
      <dgm:spPr/>
      <dgm:t>
        <a:bodyPr/>
        <a:lstStyle/>
        <a:p>
          <a:endParaRPr lang="es-CO"/>
        </a:p>
      </dgm:t>
    </dgm:pt>
    <dgm:pt modelId="{83B18455-76D3-4BC2-8080-1EEDC78A1C85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Garantizar el 100% de la contingencia y continuidad del negocio.</a:t>
          </a:r>
          <a:endParaRPr lang="es-CO" dirty="0">
            <a:solidFill>
              <a:schemeClr val="tx1"/>
            </a:solidFill>
          </a:endParaRPr>
        </a:p>
      </dgm:t>
    </dgm:pt>
    <dgm:pt modelId="{1A530656-E13C-40E7-8D76-E3CC0BFDB433}" type="parTrans" cxnId="{B60DB4AD-2E42-4A56-9FF2-0C864EAB1B8B}">
      <dgm:prSet/>
      <dgm:spPr/>
      <dgm:t>
        <a:bodyPr/>
        <a:lstStyle/>
        <a:p>
          <a:endParaRPr lang="es-CO"/>
        </a:p>
      </dgm:t>
    </dgm:pt>
    <dgm:pt modelId="{41E152A3-17C3-4087-9E48-BA997ED9FB6E}" type="sibTrans" cxnId="{B60DB4AD-2E42-4A56-9FF2-0C864EAB1B8B}">
      <dgm:prSet/>
      <dgm:spPr/>
      <dgm:t>
        <a:bodyPr/>
        <a:lstStyle/>
        <a:p>
          <a:endParaRPr lang="es-CO"/>
        </a:p>
      </dgm:t>
    </dgm:pt>
    <dgm:pt modelId="{6E7CC41B-7610-47F5-A107-D8BBF2407733}">
      <dgm:prSet phldrT="[Texto]"/>
      <dgm:spPr>
        <a:solidFill>
          <a:srgbClr val="FFCC99"/>
        </a:solidFill>
      </dgm:spPr>
      <dgm:t>
        <a:bodyPr/>
        <a:lstStyle/>
        <a:p>
          <a:r>
            <a:rPr lang="es-CO">
              <a:solidFill>
                <a:schemeClr val="tx1"/>
              </a:solidFill>
            </a:rPr>
            <a:t>Obtener la calificacion  AA+</a:t>
          </a:r>
          <a:endParaRPr lang="es-CO" dirty="0">
            <a:solidFill>
              <a:schemeClr val="tx1"/>
            </a:solidFill>
          </a:endParaRPr>
        </a:p>
      </dgm:t>
    </dgm:pt>
    <dgm:pt modelId="{BE9EBAAC-10F9-4A89-847F-5EAC2045F74C}" type="parTrans" cxnId="{D60E1BF5-A838-45AE-BE61-8EE23FEB2F50}">
      <dgm:prSet/>
      <dgm:spPr/>
      <dgm:t>
        <a:bodyPr/>
        <a:lstStyle/>
        <a:p>
          <a:endParaRPr lang="es-CO"/>
        </a:p>
      </dgm:t>
    </dgm:pt>
    <dgm:pt modelId="{3C957453-000E-4935-A0FC-BB260310578C}" type="sibTrans" cxnId="{D60E1BF5-A838-45AE-BE61-8EE23FEB2F50}">
      <dgm:prSet/>
      <dgm:spPr/>
      <dgm:t>
        <a:bodyPr/>
        <a:lstStyle/>
        <a:p>
          <a:endParaRPr lang="es-CO"/>
        </a:p>
      </dgm:t>
    </dgm:pt>
    <dgm:pt modelId="{E3575A9C-1C46-4605-A6C0-D76034BAEC95}">
      <dgm:prSet phldrT="[Texto]"/>
      <dgm:spPr>
        <a:solidFill>
          <a:srgbClr val="FFCC99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Cumplir el 100% de los requisitos exigidos por la SFC</a:t>
          </a:r>
          <a:endParaRPr lang="es-CO" dirty="0">
            <a:solidFill>
              <a:schemeClr val="tx1"/>
            </a:solidFill>
          </a:endParaRPr>
        </a:p>
      </dgm:t>
    </dgm:pt>
    <dgm:pt modelId="{DC41AB22-14EB-4F92-BCB8-DD2E5F1639D1}" type="parTrans" cxnId="{563F6F8A-45A8-4E88-993C-A3CC13CEFFEC}">
      <dgm:prSet/>
      <dgm:spPr/>
      <dgm:t>
        <a:bodyPr/>
        <a:lstStyle/>
        <a:p>
          <a:endParaRPr lang="es-CO"/>
        </a:p>
      </dgm:t>
    </dgm:pt>
    <dgm:pt modelId="{21D645B2-E878-4AAC-836B-DCEA5E3ECC81}" type="sibTrans" cxnId="{563F6F8A-45A8-4E88-993C-A3CC13CEFFEC}">
      <dgm:prSet/>
      <dgm:spPr/>
      <dgm:t>
        <a:bodyPr/>
        <a:lstStyle/>
        <a:p>
          <a:endParaRPr lang="es-CO"/>
        </a:p>
      </dgm:t>
    </dgm:pt>
    <dgm:pt modelId="{A9F716D7-4F67-4472-8D06-B0B56F24F518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Numero de proyectos gestionados</a:t>
          </a:r>
        </a:p>
      </dgm:t>
    </dgm:pt>
    <dgm:pt modelId="{2C16A3AE-A115-4E52-BBCB-2CB4F24B5BEC}" type="parTrans" cxnId="{85CE08C2-569A-49BE-8174-23BE455A51DB}">
      <dgm:prSet/>
      <dgm:spPr/>
      <dgm:t>
        <a:bodyPr/>
        <a:lstStyle/>
        <a:p>
          <a:endParaRPr lang="es-CO"/>
        </a:p>
      </dgm:t>
    </dgm:pt>
    <dgm:pt modelId="{F593B22F-5E3C-4F16-A258-43B2A72B3E3E}" type="sibTrans" cxnId="{85CE08C2-569A-49BE-8174-23BE455A51DB}">
      <dgm:prSet/>
      <dgm:spPr/>
      <dgm:t>
        <a:bodyPr/>
        <a:lstStyle/>
        <a:p>
          <a:endParaRPr lang="es-CO"/>
        </a:p>
      </dgm:t>
    </dgm:pt>
    <dgm:pt modelId="{6EDD0710-6F7B-4204-A2CA-814B6A5FF3A0}">
      <dgm:prSet phldrT="[Texto]"/>
      <dgm:spPr>
        <a:solidFill>
          <a:srgbClr val="FFCC99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% Avance en el proceso </a:t>
          </a:r>
          <a:endParaRPr lang="es-CO" dirty="0">
            <a:solidFill>
              <a:schemeClr val="tx1"/>
            </a:solidFill>
          </a:endParaRPr>
        </a:p>
      </dgm:t>
    </dgm:pt>
    <dgm:pt modelId="{5356EB8A-6F74-46AB-9056-35CDB08D7501}" type="parTrans" cxnId="{5745F947-AA08-4E29-B155-E27CADC31EC3}">
      <dgm:prSet/>
      <dgm:spPr/>
      <dgm:t>
        <a:bodyPr/>
        <a:lstStyle/>
        <a:p>
          <a:endParaRPr lang="es-CO"/>
        </a:p>
      </dgm:t>
    </dgm:pt>
    <dgm:pt modelId="{3F5F35FF-0656-4460-AEEB-2E88296F2757}" type="sibTrans" cxnId="{5745F947-AA08-4E29-B155-E27CADC31EC3}">
      <dgm:prSet/>
      <dgm:spPr/>
      <dgm:t>
        <a:bodyPr/>
        <a:lstStyle/>
        <a:p>
          <a:endParaRPr lang="es-CO"/>
        </a:p>
      </dgm:t>
    </dgm:pt>
    <dgm:pt modelId="{9465EAB8-4BAB-4381-9B55-F1D1BFB151B3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ROA</a:t>
          </a:r>
        </a:p>
      </dgm:t>
    </dgm:pt>
    <dgm:pt modelId="{285BCC78-DB6F-4B98-8BD3-CDDFA3C6C613}" type="parTrans" cxnId="{77D4E599-DC80-486A-8158-D77398D71DAF}">
      <dgm:prSet/>
      <dgm:spPr/>
      <dgm:t>
        <a:bodyPr/>
        <a:lstStyle/>
        <a:p>
          <a:endParaRPr lang="es-CO"/>
        </a:p>
      </dgm:t>
    </dgm:pt>
    <dgm:pt modelId="{332FE072-3708-4003-9A49-4C3BD34F1D53}" type="sibTrans" cxnId="{77D4E599-DC80-486A-8158-D77398D71DAF}">
      <dgm:prSet/>
      <dgm:spPr/>
      <dgm:t>
        <a:bodyPr/>
        <a:lstStyle/>
        <a:p>
          <a:endParaRPr lang="es-CO"/>
        </a:p>
      </dgm:t>
    </dgm:pt>
    <dgm:pt modelId="{E2B3FF80-875C-4FAA-ACAE-1632452C56BD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ROE</a:t>
          </a:r>
        </a:p>
      </dgm:t>
    </dgm:pt>
    <dgm:pt modelId="{7CE352A1-4017-47E0-89FE-29AB85DD30B2}" type="parTrans" cxnId="{5CD644EC-2548-4ED2-884C-294C4280FBBA}">
      <dgm:prSet/>
      <dgm:spPr/>
      <dgm:t>
        <a:bodyPr/>
        <a:lstStyle/>
        <a:p>
          <a:endParaRPr lang="es-CO"/>
        </a:p>
      </dgm:t>
    </dgm:pt>
    <dgm:pt modelId="{AE5E4821-932C-4A72-B68F-7C3B5DDA7CD9}" type="sibTrans" cxnId="{5CD644EC-2548-4ED2-884C-294C4280FBBA}">
      <dgm:prSet/>
      <dgm:spPr/>
      <dgm:t>
        <a:bodyPr/>
        <a:lstStyle/>
        <a:p>
          <a:endParaRPr lang="es-CO"/>
        </a:p>
      </dgm:t>
    </dgm:pt>
    <dgm:pt modelId="{C6806E1C-8EB5-4F99-AFB1-0A99DFE309F1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Utilidad operativa</a:t>
          </a:r>
        </a:p>
      </dgm:t>
    </dgm:pt>
    <dgm:pt modelId="{A71A4FF7-0322-4788-A085-B971C55CF484}" type="parTrans" cxnId="{9B27B0AE-8CBC-4631-878B-D80475197EC7}">
      <dgm:prSet/>
      <dgm:spPr/>
      <dgm:t>
        <a:bodyPr/>
        <a:lstStyle/>
        <a:p>
          <a:endParaRPr lang="es-CO"/>
        </a:p>
      </dgm:t>
    </dgm:pt>
    <dgm:pt modelId="{DD42D58F-F0FA-41F3-833D-333EDF36A914}" type="sibTrans" cxnId="{9B27B0AE-8CBC-4631-878B-D80475197EC7}">
      <dgm:prSet/>
      <dgm:spPr/>
      <dgm:t>
        <a:bodyPr/>
        <a:lstStyle/>
        <a:p>
          <a:endParaRPr lang="es-CO"/>
        </a:p>
      </dgm:t>
    </dgm:pt>
    <dgm:pt modelId="{7266C46B-C88F-491D-AC31-0E33F0E36D7B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Ingresos operacionales</a:t>
          </a:r>
        </a:p>
      </dgm:t>
    </dgm:pt>
    <dgm:pt modelId="{2DC8333C-CF0B-4D8F-AF18-C8F0B831EA57}" type="parTrans" cxnId="{4196C1F6-EFC9-4072-90CF-4FDC4D697C6A}">
      <dgm:prSet/>
      <dgm:spPr/>
      <dgm:t>
        <a:bodyPr/>
        <a:lstStyle/>
        <a:p>
          <a:endParaRPr lang="es-CO"/>
        </a:p>
      </dgm:t>
    </dgm:pt>
    <dgm:pt modelId="{DD8B945F-71C8-4F98-9544-7230335D1AF1}" type="sibTrans" cxnId="{4196C1F6-EFC9-4072-90CF-4FDC4D697C6A}">
      <dgm:prSet/>
      <dgm:spPr/>
      <dgm:t>
        <a:bodyPr/>
        <a:lstStyle/>
        <a:p>
          <a:endParaRPr lang="es-CO"/>
        </a:p>
      </dgm:t>
    </dgm:pt>
    <dgm:pt modelId="{F9CAD37F-36DA-48A7-8C01-FC746DAEE47B}">
      <dgm:prSet phldrT="[Texto]"/>
      <dgm:spPr>
        <a:solidFill>
          <a:srgbClr val="FFCC99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% de avance en la formulación y ejecución del Plan</a:t>
          </a:r>
          <a:endParaRPr lang="es-CO" dirty="0">
            <a:solidFill>
              <a:schemeClr val="tx1"/>
            </a:solidFill>
          </a:endParaRPr>
        </a:p>
      </dgm:t>
    </dgm:pt>
    <dgm:pt modelId="{CAD584B7-DE1C-454F-83CF-F05223CC84EB}" type="parTrans" cxnId="{490F80D4-CF93-4D55-BC8E-1135C7A7FB2E}">
      <dgm:prSet/>
      <dgm:spPr/>
      <dgm:t>
        <a:bodyPr/>
        <a:lstStyle/>
        <a:p>
          <a:endParaRPr lang="es-CO"/>
        </a:p>
      </dgm:t>
    </dgm:pt>
    <dgm:pt modelId="{D381DAA7-07EA-43BD-BB78-197B91AE2EED}" type="sibTrans" cxnId="{490F80D4-CF93-4D55-BC8E-1135C7A7FB2E}">
      <dgm:prSet/>
      <dgm:spPr/>
      <dgm:t>
        <a:bodyPr/>
        <a:lstStyle/>
        <a:p>
          <a:endParaRPr lang="es-CO"/>
        </a:p>
      </dgm:t>
    </dgm:pt>
    <dgm:pt modelId="{4A301EF0-842E-4292-A03A-F577F4CA6C67}" type="pres">
      <dgm:prSet presAssocID="{69378908-FB6C-4C6B-98B7-56FC7ED34C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5E272B-F732-4C70-9CD0-01FA824D402C}" type="pres">
      <dgm:prSet presAssocID="{84B7459E-2A8C-4D88-AA93-2E12B42B1837}" presName="vertOne" presStyleCnt="0"/>
      <dgm:spPr/>
    </dgm:pt>
    <dgm:pt modelId="{83D047C4-D81B-4E99-8991-F52840E93CBF}" type="pres">
      <dgm:prSet presAssocID="{84B7459E-2A8C-4D88-AA93-2E12B42B1837}" presName="txOne" presStyleLbl="node0" presStyleIdx="0" presStyleCnt="1">
        <dgm:presLayoutVars>
          <dgm:chPref val="3"/>
        </dgm:presLayoutVars>
      </dgm:prSet>
      <dgm:spPr/>
    </dgm:pt>
    <dgm:pt modelId="{39123066-EB16-40CD-B8DD-40BDE0D41EDA}" type="pres">
      <dgm:prSet presAssocID="{84B7459E-2A8C-4D88-AA93-2E12B42B1837}" presName="parTransOne" presStyleCnt="0"/>
      <dgm:spPr/>
    </dgm:pt>
    <dgm:pt modelId="{54712521-D343-4A00-BDE1-6DAE75F0842B}" type="pres">
      <dgm:prSet presAssocID="{84B7459E-2A8C-4D88-AA93-2E12B42B1837}" presName="horzOne" presStyleCnt="0"/>
      <dgm:spPr/>
    </dgm:pt>
    <dgm:pt modelId="{62B1B39E-2575-4BF0-BC45-EAAA77B692C0}" type="pres">
      <dgm:prSet presAssocID="{ABAD6D24-6D57-4940-8DEA-893FD108FEAE}" presName="vertTwo" presStyleCnt="0"/>
      <dgm:spPr/>
    </dgm:pt>
    <dgm:pt modelId="{B9AE1C7C-9A2F-4E58-9127-0ED4BC08A172}" type="pres">
      <dgm:prSet presAssocID="{ABAD6D24-6D57-4940-8DEA-893FD108FEAE}" presName="txTwo" presStyleLbl="node2" presStyleIdx="0" presStyleCnt="1">
        <dgm:presLayoutVars>
          <dgm:chPref val="3"/>
        </dgm:presLayoutVars>
      </dgm:prSet>
      <dgm:spPr/>
    </dgm:pt>
    <dgm:pt modelId="{787DFDE2-DC37-4344-B731-9343ED5BE5A7}" type="pres">
      <dgm:prSet presAssocID="{ABAD6D24-6D57-4940-8DEA-893FD108FEAE}" presName="parTransTwo" presStyleCnt="0"/>
      <dgm:spPr/>
    </dgm:pt>
    <dgm:pt modelId="{CD2CF4B7-EA02-4FA8-B8EF-4B036A3D243F}" type="pres">
      <dgm:prSet presAssocID="{ABAD6D24-6D57-4940-8DEA-893FD108FEAE}" presName="horzTwo" presStyleCnt="0"/>
      <dgm:spPr/>
    </dgm:pt>
    <dgm:pt modelId="{81304DEB-6D92-4AF4-9F59-D45B4323F704}" type="pres">
      <dgm:prSet presAssocID="{BD4FD3D9-807A-46D7-96DE-337BDF1DC5D5}" presName="vertThree" presStyleCnt="0"/>
      <dgm:spPr/>
    </dgm:pt>
    <dgm:pt modelId="{89862159-4BDC-4B71-857B-DB36D727E92C}" type="pres">
      <dgm:prSet presAssocID="{BD4FD3D9-807A-46D7-96DE-337BDF1DC5D5}" presName="txThree" presStyleLbl="node3" presStyleIdx="0" presStyleCnt="6">
        <dgm:presLayoutVars>
          <dgm:chPref val="3"/>
        </dgm:presLayoutVars>
      </dgm:prSet>
      <dgm:spPr/>
    </dgm:pt>
    <dgm:pt modelId="{8F0DA31B-7655-425E-8856-E6FD7D8D9C6F}" type="pres">
      <dgm:prSet presAssocID="{BD4FD3D9-807A-46D7-96DE-337BDF1DC5D5}" presName="parTransThree" presStyleCnt="0"/>
      <dgm:spPr/>
    </dgm:pt>
    <dgm:pt modelId="{9AC76862-5F63-4BE5-BC07-274D8DE46236}" type="pres">
      <dgm:prSet presAssocID="{BD4FD3D9-807A-46D7-96DE-337BDF1DC5D5}" presName="horzThree" presStyleCnt="0"/>
      <dgm:spPr/>
    </dgm:pt>
    <dgm:pt modelId="{BD7B7E2D-0861-49B2-B38C-AEB067A11FAF}" type="pres">
      <dgm:prSet presAssocID="{6E7CC41B-7610-47F5-A107-D8BBF2407733}" presName="vertFour" presStyleCnt="0">
        <dgm:presLayoutVars>
          <dgm:chPref val="3"/>
        </dgm:presLayoutVars>
      </dgm:prSet>
      <dgm:spPr/>
    </dgm:pt>
    <dgm:pt modelId="{4D0045DC-F7B4-4644-B366-F1BFAED152D1}" type="pres">
      <dgm:prSet presAssocID="{6E7CC41B-7610-47F5-A107-D8BBF2407733}" presName="txFour" presStyleLbl="node4" presStyleIdx="0" presStyleCnt="9">
        <dgm:presLayoutVars>
          <dgm:chPref val="3"/>
        </dgm:presLayoutVars>
      </dgm:prSet>
      <dgm:spPr/>
    </dgm:pt>
    <dgm:pt modelId="{FFC02E67-3FD5-4B45-A32B-12485E523C6D}" type="pres">
      <dgm:prSet presAssocID="{6E7CC41B-7610-47F5-A107-D8BBF2407733}" presName="horzFour" presStyleCnt="0"/>
      <dgm:spPr/>
    </dgm:pt>
    <dgm:pt modelId="{262FD04D-5986-453D-A414-7FC0A558B30A}" type="pres">
      <dgm:prSet presAssocID="{F912ED71-4474-4009-A163-143B60D819C6}" presName="sibSpaceThree" presStyleCnt="0"/>
      <dgm:spPr/>
    </dgm:pt>
    <dgm:pt modelId="{1A390BEE-FAF5-4606-A632-59BFE1E5CED1}" type="pres">
      <dgm:prSet presAssocID="{7CEC8FBC-678D-4316-88D9-1D4244B7A671}" presName="vertThree" presStyleCnt="0"/>
      <dgm:spPr/>
    </dgm:pt>
    <dgm:pt modelId="{2C95C61E-175C-4366-A469-38AB76CC7C13}" type="pres">
      <dgm:prSet presAssocID="{7CEC8FBC-678D-4316-88D9-1D4244B7A671}" presName="txThree" presStyleLbl="node3" presStyleIdx="1" presStyleCnt="6">
        <dgm:presLayoutVars>
          <dgm:chPref val="3"/>
        </dgm:presLayoutVars>
      </dgm:prSet>
      <dgm:spPr/>
    </dgm:pt>
    <dgm:pt modelId="{A0E25E83-9AF9-4179-8FEC-02CC1473BB52}" type="pres">
      <dgm:prSet presAssocID="{7CEC8FBC-678D-4316-88D9-1D4244B7A671}" presName="parTransThree" presStyleCnt="0"/>
      <dgm:spPr/>
    </dgm:pt>
    <dgm:pt modelId="{B2B675FA-C5CB-447B-BE83-62CE3C621AFE}" type="pres">
      <dgm:prSet presAssocID="{7CEC8FBC-678D-4316-88D9-1D4244B7A671}" presName="horzThree" presStyleCnt="0"/>
      <dgm:spPr/>
    </dgm:pt>
    <dgm:pt modelId="{FEF115A3-D062-4556-8D08-B003DFD6ACF6}" type="pres">
      <dgm:prSet presAssocID="{E3575A9C-1C46-4605-A6C0-D76034BAEC95}" presName="vertFour" presStyleCnt="0">
        <dgm:presLayoutVars>
          <dgm:chPref val="3"/>
        </dgm:presLayoutVars>
      </dgm:prSet>
      <dgm:spPr/>
    </dgm:pt>
    <dgm:pt modelId="{ED3D2572-0DD6-40DF-B074-86D2E4CCF3CE}" type="pres">
      <dgm:prSet presAssocID="{E3575A9C-1C46-4605-A6C0-D76034BAEC95}" presName="txFour" presStyleLbl="node4" presStyleIdx="1" presStyleCnt="9">
        <dgm:presLayoutVars>
          <dgm:chPref val="3"/>
        </dgm:presLayoutVars>
      </dgm:prSet>
      <dgm:spPr/>
    </dgm:pt>
    <dgm:pt modelId="{2FB29B28-47D2-4CE8-995D-6C193F092065}" type="pres">
      <dgm:prSet presAssocID="{E3575A9C-1C46-4605-A6C0-D76034BAEC95}" presName="horzFour" presStyleCnt="0"/>
      <dgm:spPr/>
    </dgm:pt>
    <dgm:pt modelId="{7BFEF647-0B2D-47E5-B5B0-13658F7FB4E6}" type="pres">
      <dgm:prSet presAssocID="{A5CD6B73-2B05-40D9-B0D8-5158C9983E9F}" presName="sibSpaceThree" presStyleCnt="0"/>
      <dgm:spPr/>
    </dgm:pt>
    <dgm:pt modelId="{0462C2A6-A971-42C6-B096-BB8359E34F3C}" type="pres">
      <dgm:prSet presAssocID="{84FBCC1E-7724-4F7D-B81C-A4E90B937495}" presName="vertThree" presStyleCnt="0"/>
      <dgm:spPr/>
    </dgm:pt>
    <dgm:pt modelId="{FDF8E50C-BC14-48AD-8024-845340B8E552}" type="pres">
      <dgm:prSet presAssocID="{84FBCC1E-7724-4F7D-B81C-A4E90B937495}" presName="txThree" presStyleLbl="node3" presStyleIdx="2" presStyleCnt="6">
        <dgm:presLayoutVars>
          <dgm:chPref val="3"/>
        </dgm:presLayoutVars>
      </dgm:prSet>
      <dgm:spPr/>
    </dgm:pt>
    <dgm:pt modelId="{F0A8AA2E-679E-4F26-873B-22512A655ACC}" type="pres">
      <dgm:prSet presAssocID="{84FBCC1E-7724-4F7D-B81C-A4E90B937495}" presName="parTransThree" presStyleCnt="0"/>
      <dgm:spPr/>
    </dgm:pt>
    <dgm:pt modelId="{E6E606A7-1EFD-4E26-A6F2-4885AA5C0B5B}" type="pres">
      <dgm:prSet presAssocID="{84FBCC1E-7724-4F7D-B81C-A4E90B937495}" presName="horzThree" presStyleCnt="0"/>
      <dgm:spPr/>
    </dgm:pt>
    <dgm:pt modelId="{80CCE782-8971-4AA2-9495-3DBE7E9C9AFB}" type="pres">
      <dgm:prSet presAssocID="{A9F716D7-4F67-4472-8D06-B0B56F24F518}" presName="vertFour" presStyleCnt="0">
        <dgm:presLayoutVars>
          <dgm:chPref val="3"/>
        </dgm:presLayoutVars>
      </dgm:prSet>
      <dgm:spPr/>
    </dgm:pt>
    <dgm:pt modelId="{4AD3BA68-7450-4259-9619-9840009DFE53}" type="pres">
      <dgm:prSet presAssocID="{A9F716D7-4F67-4472-8D06-B0B56F24F518}" presName="txFour" presStyleLbl="node4" presStyleIdx="2" presStyleCnt="9">
        <dgm:presLayoutVars>
          <dgm:chPref val="3"/>
        </dgm:presLayoutVars>
      </dgm:prSet>
      <dgm:spPr/>
    </dgm:pt>
    <dgm:pt modelId="{404E88F0-3CB5-4A89-9C29-01A90DF47CE8}" type="pres">
      <dgm:prSet presAssocID="{A9F716D7-4F67-4472-8D06-B0B56F24F518}" presName="horzFour" presStyleCnt="0"/>
      <dgm:spPr/>
    </dgm:pt>
    <dgm:pt modelId="{E37E8B34-3BF2-4AA3-B0CD-D2891F0A2F5E}" type="pres">
      <dgm:prSet presAssocID="{A45EAB74-FA68-478D-B3D8-5A9B0DD246AC}" presName="sibSpaceThree" presStyleCnt="0"/>
      <dgm:spPr/>
    </dgm:pt>
    <dgm:pt modelId="{565DA387-9377-4DAF-8E52-C82694AA208A}" type="pres">
      <dgm:prSet presAssocID="{6738EB74-F874-4BFE-A831-6CC4CDB1A78A}" presName="vertThree" presStyleCnt="0"/>
      <dgm:spPr/>
    </dgm:pt>
    <dgm:pt modelId="{1D47A0EC-E899-43FA-AFA9-05A56A72CFAE}" type="pres">
      <dgm:prSet presAssocID="{6738EB74-F874-4BFE-A831-6CC4CDB1A78A}" presName="txThree" presStyleLbl="node3" presStyleIdx="3" presStyleCnt="6">
        <dgm:presLayoutVars>
          <dgm:chPref val="3"/>
        </dgm:presLayoutVars>
      </dgm:prSet>
      <dgm:spPr/>
    </dgm:pt>
    <dgm:pt modelId="{65E49389-8FEB-41DC-A6D8-30F5977F0B68}" type="pres">
      <dgm:prSet presAssocID="{6738EB74-F874-4BFE-A831-6CC4CDB1A78A}" presName="parTransThree" presStyleCnt="0"/>
      <dgm:spPr/>
    </dgm:pt>
    <dgm:pt modelId="{4A310ECF-E2D9-43D2-979C-E414898BF80E}" type="pres">
      <dgm:prSet presAssocID="{6738EB74-F874-4BFE-A831-6CC4CDB1A78A}" presName="horzThree" presStyleCnt="0"/>
      <dgm:spPr/>
    </dgm:pt>
    <dgm:pt modelId="{39F09FF5-D862-42B8-934D-B66C7C5E1A05}" type="pres">
      <dgm:prSet presAssocID="{6EDD0710-6F7B-4204-A2CA-814B6A5FF3A0}" presName="vertFour" presStyleCnt="0">
        <dgm:presLayoutVars>
          <dgm:chPref val="3"/>
        </dgm:presLayoutVars>
      </dgm:prSet>
      <dgm:spPr/>
    </dgm:pt>
    <dgm:pt modelId="{C778CAA6-31B9-449C-ABE9-6183CFD2C3F5}" type="pres">
      <dgm:prSet presAssocID="{6EDD0710-6F7B-4204-A2CA-814B6A5FF3A0}" presName="txFour" presStyleLbl="node4" presStyleIdx="3" presStyleCnt="9">
        <dgm:presLayoutVars>
          <dgm:chPref val="3"/>
        </dgm:presLayoutVars>
      </dgm:prSet>
      <dgm:spPr/>
    </dgm:pt>
    <dgm:pt modelId="{B953DC7B-4C2F-48F4-97FD-C416CC84D4AF}" type="pres">
      <dgm:prSet presAssocID="{6EDD0710-6F7B-4204-A2CA-814B6A5FF3A0}" presName="horzFour" presStyleCnt="0"/>
      <dgm:spPr/>
    </dgm:pt>
    <dgm:pt modelId="{C346E98C-6657-4D66-8E1A-F65C123E43D6}" type="pres">
      <dgm:prSet presAssocID="{899D5053-D6E0-4F19-9E58-F76F68A5042D}" presName="sibSpaceThree" presStyleCnt="0"/>
      <dgm:spPr/>
    </dgm:pt>
    <dgm:pt modelId="{707140B9-9FC8-4347-BF0E-1636033C1970}" type="pres">
      <dgm:prSet presAssocID="{2C06630E-F586-4547-B04B-85298BD8B1DF}" presName="vertThree" presStyleCnt="0"/>
      <dgm:spPr/>
    </dgm:pt>
    <dgm:pt modelId="{C1F48B06-6AC1-45F5-8777-5417A4D3C082}" type="pres">
      <dgm:prSet presAssocID="{2C06630E-F586-4547-B04B-85298BD8B1DF}" presName="txThree" presStyleLbl="node3" presStyleIdx="4" presStyleCnt="6">
        <dgm:presLayoutVars>
          <dgm:chPref val="3"/>
        </dgm:presLayoutVars>
      </dgm:prSet>
      <dgm:spPr/>
    </dgm:pt>
    <dgm:pt modelId="{53694279-5E75-43E0-BD8B-BCC4C0DD8AC7}" type="pres">
      <dgm:prSet presAssocID="{2C06630E-F586-4547-B04B-85298BD8B1DF}" presName="parTransThree" presStyleCnt="0"/>
      <dgm:spPr/>
    </dgm:pt>
    <dgm:pt modelId="{4C56A4DB-1772-4B4C-AE55-EABE50BDE077}" type="pres">
      <dgm:prSet presAssocID="{2C06630E-F586-4547-B04B-85298BD8B1DF}" presName="horzThree" presStyleCnt="0"/>
      <dgm:spPr/>
    </dgm:pt>
    <dgm:pt modelId="{F2A10B04-82A1-4277-A891-7BDC76AEFB01}" type="pres">
      <dgm:prSet presAssocID="{9465EAB8-4BAB-4381-9B55-F1D1BFB151B3}" presName="vertFour" presStyleCnt="0">
        <dgm:presLayoutVars>
          <dgm:chPref val="3"/>
        </dgm:presLayoutVars>
      </dgm:prSet>
      <dgm:spPr/>
    </dgm:pt>
    <dgm:pt modelId="{2BAE93F5-4378-45DA-BED5-A24415161A66}" type="pres">
      <dgm:prSet presAssocID="{9465EAB8-4BAB-4381-9B55-F1D1BFB151B3}" presName="txFour" presStyleLbl="node4" presStyleIdx="4" presStyleCnt="9">
        <dgm:presLayoutVars>
          <dgm:chPref val="3"/>
        </dgm:presLayoutVars>
      </dgm:prSet>
      <dgm:spPr/>
    </dgm:pt>
    <dgm:pt modelId="{15237660-E007-41B5-92C5-8809D08CEA3D}" type="pres">
      <dgm:prSet presAssocID="{9465EAB8-4BAB-4381-9B55-F1D1BFB151B3}" presName="horzFour" presStyleCnt="0"/>
      <dgm:spPr/>
    </dgm:pt>
    <dgm:pt modelId="{A57A6CED-CF3B-414C-915D-83642A001966}" type="pres">
      <dgm:prSet presAssocID="{332FE072-3708-4003-9A49-4C3BD34F1D53}" presName="sibSpaceFour" presStyleCnt="0"/>
      <dgm:spPr/>
    </dgm:pt>
    <dgm:pt modelId="{18325192-AECD-4750-80C8-AAB591AE2305}" type="pres">
      <dgm:prSet presAssocID="{E2B3FF80-875C-4FAA-ACAE-1632452C56BD}" presName="vertFour" presStyleCnt="0">
        <dgm:presLayoutVars>
          <dgm:chPref val="3"/>
        </dgm:presLayoutVars>
      </dgm:prSet>
      <dgm:spPr/>
    </dgm:pt>
    <dgm:pt modelId="{CF81F3E3-768C-4137-96B0-273C6D322338}" type="pres">
      <dgm:prSet presAssocID="{E2B3FF80-875C-4FAA-ACAE-1632452C56BD}" presName="txFour" presStyleLbl="node4" presStyleIdx="5" presStyleCnt="9">
        <dgm:presLayoutVars>
          <dgm:chPref val="3"/>
        </dgm:presLayoutVars>
      </dgm:prSet>
      <dgm:spPr/>
    </dgm:pt>
    <dgm:pt modelId="{B638CC85-EFA5-4796-87C5-53961B31AE50}" type="pres">
      <dgm:prSet presAssocID="{E2B3FF80-875C-4FAA-ACAE-1632452C56BD}" presName="horzFour" presStyleCnt="0"/>
      <dgm:spPr/>
    </dgm:pt>
    <dgm:pt modelId="{0818EEF1-9265-4735-A397-83172ACB8DE0}" type="pres">
      <dgm:prSet presAssocID="{AE5E4821-932C-4A72-B68F-7C3B5DDA7CD9}" presName="sibSpaceFour" presStyleCnt="0"/>
      <dgm:spPr/>
    </dgm:pt>
    <dgm:pt modelId="{E9841B4C-A45E-4D29-A76B-33431FA1B39E}" type="pres">
      <dgm:prSet presAssocID="{C6806E1C-8EB5-4F99-AFB1-0A99DFE309F1}" presName="vertFour" presStyleCnt="0">
        <dgm:presLayoutVars>
          <dgm:chPref val="3"/>
        </dgm:presLayoutVars>
      </dgm:prSet>
      <dgm:spPr/>
    </dgm:pt>
    <dgm:pt modelId="{54642F90-F9DC-4AAE-A170-35AC5F6DC6A8}" type="pres">
      <dgm:prSet presAssocID="{C6806E1C-8EB5-4F99-AFB1-0A99DFE309F1}" presName="txFour" presStyleLbl="node4" presStyleIdx="6" presStyleCnt="9">
        <dgm:presLayoutVars>
          <dgm:chPref val="3"/>
        </dgm:presLayoutVars>
      </dgm:prSet>
      <dgm:spPr/>
    </dgm:pt>
    <dgm:pt modelId="{C2736B0E-3FE2-43C0-B32F-558016292320}" type="pres">
      <dgm:prSet presAssocID="{C6806E1C-8EB5-4F99-AFB1-0A99DFE309F1}" presName="horzFour" presStyleCnt="0"/>
      <dgm:spPr/>
    </dgm:pt>
    <dgm:pt modelId="{76A0589B-7B26-4D0D-A683-BF79BAD1C439}" type="pres">
      <dgm:prSet presAssocID="{DD42D58F-F0FA-41F3-833D-333EDF36A914}" presName="sibSpaceFour" presStyleCnt="0"/>
      <dgm:spPr/>
    </dgm:pt>
    <dgm:pt modelId="{A81A73AE-5A8C-4EF7-9B7A-A38407BA9632}" type="pres">
      <dgm:prSet presAssocID="{7266C46B-C88F-491D-AC31-0E33F0E36D7B}" presName="vertFour" presStyleCnt="0">
        <dgm:presLayoutVars>
          <dgm:chPref val="3"/>
        </dgm:presLayoutVars>
      </dgm:prSet>
      <dgm:spPr/>
    </dgm:pt>
    <dgm:pt modelId="{BBB7161E-362F-44F9-BD4B-6468858A4B00}" type="pres">
      <dgm:prSet presAssocID="{7266C46B-C88F-491D-AC31-0E33F0E36D7B}" presName="txFour" presStyleLbl="node4" presStyleIdx="7" presStyleCnt="9">
        <dgm:presLayoutVars>
          <dgm:chPref val="3"/>
        </dgm:presLayoutVars>
      </dgm:prSet>
      <dgm:spPr/>
    </dgm:pt>
    <dgm:pt modelId="{F7947A91-A852-4732-9094-A1556EEE5C3F}" type="pres">
      <dgm:prSet presAssocID="{7266C46B-C88F-491D-AC31-0E33F0E36D7B}" presName="horzFour" presStyleCnt="0"/>
      <dgm:spPr/>
    </dgm:pt>
    <dgm:pt modelId="{BEB70505-C95A-494C-8010-351853566926}" type="pres">
      <dgm:prSet presAssocID="{DCB89970-A6D8-4E7F-9578-34D31029D1F7}" presName="sibSpaceThree" presStyleCnt="0"/>
      <dgm:spPr/>
    </dgm:pt>
    <dgm:pt modelId="{4910ACEB-0D9F-488C-BB43-F4D40C0DAABA}" type="pres">
      <dgm:prSet presAssocID="{83B18455-76D3-4BC2-8080-1EEDC78A1C85}" presName="vertThree" presStyleCnt="0"/>
      <dgm:spPr/>
    </dgm:pt>
    <dgm:pt modelId="{9E828048-ED0E-4380-AC92-FAD190CA3B9D}" type="pres">
      <dgm:prSet presAssocID="{83B18455-76D3-4BC2-8080-1EEDC78A1C85}" presName="txThree" presStyleLbl="node3" presStyleIdx="5" presStyleCnt="6">
        <dgm:presLayoutVars>
          <dgm:chPref val="3"/>
        </dgm:presLayoutVars>
      </dgm:prSet>
      <dgm:spPr/>
    </dgm:pt>
    <dgm:pt modelId="{A8E41327-D95E-47F9-97EE-251739DE6AD3}" type="pres">
      <dgm:prSet presAssocID="{83B18455-76D3-4BC2-8080-1EEDC78A1C85}" presName="parTransThree" presStyleCnt="0"/>
      <dgm:spPr/>
    </dgm:pt>
    <dgm:pt modelId="{24C242C5-A721-40EF-B7BF-82A450B78760}" type="pres">
      <dgm:prSet presAssocID="{83B18455-76D3-4BC2-8080-1EEDC78A1C85}" presName="horzThree" presStyleCnt="0"/>
      <dgm:spPr/>
    </dgm:pt>
    <dgm:pt modelId="{7637ED17-0E4E-4AC4-A61B-70D27C0D4E3A}" type="pres">
      <dgm:prSet presAssocID="{F9CAD37F-36DA-48A7-8C01-FC746DAEE47B}" presName="vertFour" presStyleCnt="0">
        <dgm:presLayoutVars>
          <dgm:chPref val="3"/>
        </dgm:presLayoutVars>
      </dgm:prSet>
      <dgm:spPr/>
    </dgm:pt>
    <dgm:pt modelId="{9697FC13-0086-4079-A2B0-E858F480E9B3}" type="pres">
      <dgm:prSet presAssocID="{F9CAD37F-36DA-48A7-8C01-FC746DAEE47B}" presName="txFour" presStyleLbl="node4" presStyleIdx="8" presStyleCnt="9">
        <dgm:presLayoutVars>
          <dgm:chPref val="3"/>
        </dgm:presLayoutVars>
      </dgm:prSet>
      <dgm:spPr/>
    </dgm:pt>
    <dgm:pt modelId="{7E10FB40-03DE-4681-9292-425E17E2BAF7}" type="pres">
      <dgm:prSet presAssocID="{F9CAD37F-36DA-48A7-8C01-FC746DAEE47B}" presName="horzFour" presStyleCnt="0"/>
      <dgm:spPr/>
    </dgm:pt>
  </dgm:ptLst>
  <dgm:cxnLst>
    <dgm:cxn modelId="{F63E710A-BEF3-49EC-A61A-724205770BBA}" type="presOf" srcId="{6EDD0710-6F7B-4204-A2CA-814B6A5FF3A0}" destId="{C778CAA6-31B9-449C-ABE9-6183CFD2C3F5}" srcOrd="0" destOrd="0" presId="urn:microsoft.com/office/officeart/2005/8/layout/hierarchy4"/>
    <dgm:cxn modelId="{E4CD8F0C-C60A-431C-9212-0034F34A4DFC}" type="presOf" srcId="{84FBCC1E-7724-4F7D-B81C-A4E90B937495}" destId="{FDF8E50C-BC14-48AD-8024-845340B8E552}" srcOrd="0" destOrd="0" presId="urn:microsoft.com/office/officeart/2005/8/layout/hierarchy4"/>
    <dgm:cxn modelId="{E5E26624-20C1-49E1-88F7-23182A7D8F4F}" srcId="{ABAD6D24-6D57-4940-8DEA-893FD108FEAE}" destId="{BD4FD3D9-807A-46D7-96DE-337BDF1DC5D5}" srcOrd="0" destOrd="0" parTransId="{DC5D7196-56B8-466D-8690-FA4A7E81ECFF}" sibTransId="{F912ED71-4474-4009-A163-143B60D819C6}"/>
    <dgm:cxn modelId="{04EA1030-9F79-4251-83E3-E31BD13CDA22}" type="presOf" srcId="{ABAD6D24-6D57-4940-8DEA-893FD108FEAE}" destId="{B9AE1C7C-9A2F-4E58-9127-0ED4BC08A172}" srcOrd="0" destOrd="0" presId="urn:microsoft.com/office/officeart/2005/8/layout/hierarchy4"/>
    <dgm:cxn modelId="{350CD163-F052-4298-BA7A-AE811DBE635A}" type="presOf" srcId="{84B7459E-2A8C-4D88-AA93-2E12B42B1837}" destId="{83D047C4-D81B-4E99-8991-F52840E93CBF}" srcOrd="0" destOrd="0" presId="urn:microsoft.com/office/officeart/2005/8/layout/hierarchy4"/>
    <dgm:cxn modelId="{6C5A4A44-C9CE-4AC1-9456-4D58F6694C2C}" type="presOf" srcId="{6E7CC41B-7610-47F5-A107-D8BBF2407733}" destId="{4D0045DC-F7B4-4644-B366-F1BFAED152D1}" srcOrd="0" destOrd="0" presId="urn:microsoft.com/office/officeart/2005/8/layout/hierarchy4"/>
    <dgm:cxn modelId="{DA96DF44-ACE1-4D8F-B5C2-FB1C31D0E8A2}" srcId="{84B7459E-2A8C-4D88-AA93-2E12B42B1837}" destId="{ABAD6D24-6D57-4940-8DEA-893FD108FEAE}" srcOrd="0" destOrd="0" parTransId="{5C956498-B30E-4717-9F39-741314AE692D}" sibTransId="{335E1449-F370-42E5-9D96-90766F790E9C}"/>
    <dgm:cxn modelId="{38D85966-8738-49D0-85A5-528BB52B6960}" type="presOf" srcId="{69378908-FB6C-4C6B-98B7-56FC7ED34C65}" destId="{4A301EF0-842E-4292-A03A-F577F4CA6C67}" srcOrd="0" destOrd="0" presId="urn:microsoft.com/office/officeart/2005/8/layout/hierarchy4"/>
    <dgm:cxn modelId="{5745F947-AA08-4E29-B155-E27CADC31EC3}" srcId="{6738EB74-F874-4BFE-A831-6CC4CDB1A78A}" destId="{6EDD0710-6F7B-4204-A2CA-814B6A5FF3A0}" srcOrd="0" destOrd="0" parTransId="{5356EB8A-6F74-46AB-9056-35CDB08D7501}" sibTransId="{3F5F35FF-0656-4460-AEEB-2E88296F2757}"/>
    <dgm:cxn modelId="{66EA6974-EADE-4D85-8C63-FD6F1DD035F9}" type="presOf" srcId="{BD4FD3D9-807A-46D7-96DE-337BDF1DC5D5}" destId="{89862159-4BDC-4B71-857B-DB36D727E92C}" srcOrd="0" destOrd="0" presId="urn:microsoft.com/office/officeart/2005/8/layout/hierarchy4"/>
    <dgm:cxn modelId="{45860D77-DCCA-47FD-892C-71731B1DC206}" srcId="{ABAD6D24-6D57-4940-8DEA-893FD108FEAE}" destId="{2C06630E-F586-4547-B04B-85298BD8B1DF}" srcOrd="4" destOrd="0" parTransId="{57CCB1D2-F8FB-49C0-81B5-E7FF8EE91A6C}" sibTransId="{DCB89970-A6D8-4E7F-9578-34D31029D1F7}"/>
    <dgm:cxn modelId="{4F15E383-E4E2-4E87-A9FB-1B37F733B3C8}" type="presOf" srcId="{83B18455-76D3-4BC2-8080-1EEDC78A1C85}" destId="{9E828048-ED0E-4380-AC92-FAD190CA3B9D}" srcOrd="0" destOrd="0" presId="urn:microsoft.com/office/officeart/2005/8/layout/hierarchy4"/>
    <dgm:cxn modelId="{5D869B85-AA47-4F4A-B76C-E2742A33A63F}" type="presOf" srcId="{E3575A9C-1C46-4605-A6C0-D76034BAEC95}" destId="{ED3D2572-0DD6-40DF-B074-86D2E4CCF3CE}" srcOrd="0" destOrd="0" presId="urn:microsoft.com/office/officeart/2005/8/layout/hierarchy4"/>
    <dgm:cxn modelId="{8D60B185-DD63-4486-8625-902281AE4AA2}" type="presOf" srcId="{A9F716D7-4F67-4472-8D06-B0B56F24F518}" destId="{4AD3BA68-7450-4259-9619-9840009DFE53}" srcOrd="0" destOrd="0" presId="urn:microsoft.com/office/officeart/2005/8/layout/hierarchy4"/>
    <dgm:cxn modelId="{563F6F8A-45A8-4E88-993C-A3CC13CEFFEC}" srcId="{7CEC8FBC-678D-4316-88D9-1D4244B7A671}" destId="{E3575A9C-1C46-4605-A6C0-D76034BAEC95}" srcOrd="0" destOrd="0" parTransId="{DC41AB22-14EB-4F92-BCB8-DD2E5F1639D1}" sibTransId="{21D645B2-E878-4AAC-836B-DCEA5E3ECC81}"/>
    <dgm:cxn modelId="{59E5478B-52A9-4C15-B7C5-56FA02CD93D8}" srcId="{ABAD6D24-6D57-4940-8DEA-893FD108FEAE}" destId="{84FBCC1E-7724-4F7D-B81C-A4E90B937495}" srcOrd="2" destOrd="0" parTransId="{31BFFADB-58D3-42A9-902D-6B8DBF1CCA31}" sibTransId="{A45EAB74-FA68-478D-B3D8-5A9B0DD246AC}"/>
    <dgm:cxn modelId="{F2958B8B-F956-4A02-B4B3-B0E8CB6E3C73}" type="presOf" srcId="{2C06630E-F586-4547-B04B-85298BD8B1DF}" destId="{C1F48B06-6AC1-45F5-8777-5417A4D3C082}" srcOrd="0" destOrd="0" presId="urn:microsoft.com/office/officeart/2005/8/layout/hierarchy4"/>
    <dgm:cxn modelId="{7E435D8D-EACF-44F3-9450-A9227101362A}" type="presOf" srcId="{C6806E1C-8EB5-4F99-AFB1-0A99DFE309F1}" destId="{54642F90-F9DC-4AAE-A170-35AC5F6DC6A8}" srcOrd="0" destOrd="0" presId="urn:microsoft.com/office/officeart/2005/8/layout/hierarchy4"/>
    <dgm:cxn modelId="{77D4E599-DC80-486A-8158-D77398D71DAF}" srcId="{2C06630E-F586-4547-B04B-85298BD8B1DF}" destId="{9465EAB8-4BAB-4381-9B55-F1D1BFB151B3}" srcOrd="0" destOrd="0" parTransId="{285BCC78-DB6F-4B98-8BD3-CDDFA3C6C613}" sibTransId="{332FE072-3708-4003-9A49-4C3BD34F1D53}"/>
    <dgm:cxn modelId="{B2C81E9E-39A9-4FFC-A142-4B988BA2268A}" type="presOf" srcId="{E2B3FF80-875C-4FAA-ACAE-1632452C56BD}" destId="{CF81F3E3-768C-4137-96B0-273C6D322338}" srcOrd="0" destOrd="0" presId="urn:microsoft.com/office/officeart/2005/8/layout/hierarchy4"/>
    <dgm:cxn modelId="{8D0CE8A4-E2A7-4EEB-9AB9-BD3D260536D1}" srcId="{ABAD6D24-6D57-4940-8DEA-893FD108FEAE}" destId="{6738EB74-F874-4BFE-A831-6CC4CDB1A78A}" srcOrd="3" destOrd="0" parTransId="{9A7A1981-655E-4A11-8962-737582B08FC5}" sibTransId="{899D5053-D6E0-4F19-9E58-F76F68A5042D}"/>
    <dgm:cxn modelId="{B60DB4AD-2E42-4A56-9FF2-0C864EAB1B8B}" srcId="{ABAD6D24-6D57-4940-8DEA-893FD108FEAE}" destId="{83B18455-76D3-4BC2-8080-1EEDC78A1C85}" srcOrd="5" destOrd="0" parTransId="{1A530656-E13C-40E7-8D76-E3CC0BFDB433}" sibTransId="{41E152A3-17C3-4087-9E48-BA997ED9FB6E}"/>
    <dgm:cxn modelId="{9B27B0AE-8CBC-4631-878B-D80475197EC7}" srcId="{2C06630E-F586-4547-B04B-85298BD8B1DF}" destId="{C6806E1C-8EB5-4F99-AFB1-0A99DFE309F1}" srcOrd="2" destOrd="0" parTransId="{A71A4FF7-0322-4788-A085-B971C55CF484}" sibTransId="{DD42D58F-F0FA-41F3-833D-333EDF36A914}"/>
    <dgm:cxn modelId="{1ECE57B6-64D5-41DD-879B-AE60DDEDC8CD}" srcId="{ABAD6D24-6D57-4940-8DEA-893FD108FEAE}" destId="{7CEC8FBC-678D-4316-88D9-1D4244B7A671}" srcOrd="1" destOrd="0" parTransId="{5F6CF447-5C63-4A65-814D-FD5F74417DC8}" sibTransId="{A5CD6B73-2B05-40D9-B0D8-5158C9983E9F}"/>
    <dgm:cxn modelId="{85CE08C2-569A-49BE-8174-23BE455A51DB}" srcId="{84FBCC1E-7724-4F7D-B81C-A4E90B937495}" destId="{A9F716D7-4F67-4472-8D06-B0B56F24F518}" srcOrd="0" destOrd="0" parTransId="{2C16A3AE-A115-4E52-BBCB-2CB4F24B5BEC}" sibTransId="{F593B22F-5E3C-4F16-A258-43B2A72B3E3E}"/>
    <dgm:cxn modelId="{E2DE08C2-4F5B-4CE0-8F3D-BB74B5AFB0D1}" type="presOf" srcId="{F9CAD37F-36DA-48A7-8C01-FC746DAEE47B}" destId="{9697FC13-0086-4079-A2B0-E858F480E9B3}" srcOrd="0" destOrd="0" presId="urn:microsoft.com/office/officeart/2005/8/layout/hierarchy4"/>
    <dgm:cxn modelId="{8874E8CD-2790-4777-9B40-E1FD6521F667}" type="presOf" srcId="{9465EAB8-4BAB-4381-9B55-F1D1BFB151B3}" destId="{2BAE93F5-4378-45DA-BED5-A24415161A66}" srcOrd="0" destOrd="0" presId="urn:microsoft.com/office/officeart/2005/8/layout/hierarchy4"/>
    <dgm:cxn modelId="{490F80D4-CF93-4D55-BC8E-1135C7A7FB2E}" srcId="{83B18455-76D3-4BC2-8080-1EEDC78A1C85}" destId="{F9CAD37F-36DA-48A7-8C01-FC746DAEE47B}" srcOrd="0" destOrd="0" parTransId="{CAD584B7-DE1C-454F-83CF-F05223CC84EB}" sibTransId="{D381DAA7-07EA-43BD-BB78-197B91AE2EED}"/>
    <dgm:cxn modelId="{7FA6C7D8-EEEF-4E61-A3D7-FE54DE17DD4D}" type="presOf" srcId="{7CEC8FBC-678D-4316-88D9-1D4244B7A671}" destId="{2C95C61E-175C-4366-A469-38AB76CC7C13}" srcOrd="0" destOrd="0" presId="urn:microsoft.com/office/officeart/2005/8/layout/hierarchy4"/>
    <dgm:cxn modelId="{1BB5F6E5-673E-4888-BFEE-EDEB399C8284}" type="presOf" srcId="{6738EB74-F874-4BFE-A831-6CC4CDB1A78A}" destId="{1D47A0EC-E899-43FA-AFA9-05A56A72CFAE}" srcOrd="0" destOrd="0" presId="urn:microsoft.com/office/officeart/2005/8/layout/hierarchy4"/>
    <dgm:cxn modelId="{5CD644EC-2548-4ED2-884C-294C4280FBBA}" srcId="{2C06630E-F586-4547-B04B-85298BD8B1DF}" destId="{E2B3FF80-875C-4FAA-ACAE-1632452C56BD}" srcOrd="1" destOrd="0" parTransId="{7CE352A1-4017-47E0-89FE-29AB85DD30B2}" sibTransId="{AE5E4821-932C-4A72-B68F-7C3B5DDA7CD9}"/>
    <dgm:cxn modelId="{A0BFC9EC-EE21-4B25-A706-77D5CF65EA1E}" srcId="{69378908-FB6C-4C6B-98B7-56FC7ED34C65}" destId="{84B7459E-2A8C-4D88-AA93-2E12B42B1837}" srcOrd="0" destOrd="0" parTransId="{6C114D75-FF4F-447C-B2CE-4600D88519ED}" sibTransId="{23DDCE20-17FA-497B-A263-FF18C539E998}"/>
    <dgm:cxn modelId="{D60E1BF5-A838-45AE-BE61-8EE23FEB2F50}" srcId="{BD4FD3D9-807A-46D7-96DE-337BDF1DC5D5}" destId="{6E7CC41B-7610-47F5-A107-D8BBF2407733}" srcOrd="0" destOrd="0" parTransId="{BE9EBAAC-10F9-4A89-847F-5EAC2045F74C}" sibTransId="{3C957453-000E-4935-A0FC-BB260310578C}"/>
    <dgm:cxn modelId="{4196C1F6-EFC9-4072-90CF-4FDC4D697C6A}" srcId="{2C06630E-F586-4547-B04B-85298BD8B1DF}" destId="{7266C46B-C88F-491D-AC31-0E33F0E36D7B}" srcOrd="3" destOrd="0" parTransId="{2DC8333C-CF0B-4D8F-AF18-C8F0B831EA57}" sibTransId="{DD8B945F-71C8-4F98-9544-7230335D1AF1}"/>
    <dgm:cxn modelId="{F6BBF2FD-6247-4A45-BCE7-AB55F1D44376}" type="presOf" srcId="{7266C46B-C88F-491D-AC31-0E33F0E36D7B}" destId="{BBB7161E-362F-44F9-BD4B-6468858A4B00}" srcOrd="0" destOrd="0" presId="urn:microsoft.com/office/officeart/2005/8/layout/hierarchy4"/>
    <dgm:cxn modelId="{BE803AF3-3877-4F9D-BA07-7F5EA9F34084}" type="presParOf" srcId="{4A301EF0-842E-4292-A03A-F577F4CA6C67}" destId="{755E272B-F732-4C70-9CD0-01FA824D402C}" srcOrd="0" destOrd="0" presId="urn:microsoft.com/office/officeart/2005/8/layout/hierarchy4"/>
    <dgm:cxn modelId="{BA6E183A-FA63-4073-A04D-2BFCB5DD705B}" type="presParOf" srcId="{755E272B-F732-4C70-9CD0-01FA824D402C}" destId="{83D047C4-D81B-4E99-8991-F52840E93CBF}" srcOrd="0" destOrd="0" presId="urn:microsoft.com/office/officeart/2005/8/layout/hierarchy4"/>
    <dgm:cxn modelId="{9E4597C6-85FC-4822-A8E0-BDF6C7A07432}" type="presParOf" srcId="{755E272B-F732-4C70-9CD0-01FA824D402C}" destId="{39123066-EB16-40CD-B8DD-40BDE0D41EDA}" srcOrd="1" destOrd="0" presId="urn:microsoft.com/office/officeart/2005/8/layout/hierarchy4"/>
    <dgm:cxn modelId="{118DE0A9-D361-4C1A-AAB9-94E44701265A}" type="presParOf" srcId="{755E272B-F732-4C70-9CD0-01FA824D402C}" destId="{54712521-D343-4A00-BDE1-6DAE75F0842B}" srcOrd="2" destOrd="0" presId="urn:microsoft.com/office/officeart/2005/8/layout/hierarchy4"/>
    <dgm:cxn modelId="{9FB8D64B-FC50-4C9F-9193-803617C6BEE2}" type="presParOf" srcId="{54712521-D343-4A00-BDE1-6DAE75F0842B}" destId="{62B1B39E-2575-4BF0-BC45-EAAA77B692C0}" srcOrd="0" destOrd="0" presId="urn:microsoft.com/office/officeart/2005/8/layout/hierarchy4"/>
    <dgm:cxn modelId="{FB48547D-AE59-4E03-9A57-465BDCF32515}" type="presParOf" srcId="{62B1B39E-2575-4BF0-BC45-EAAA77B692C0}" destId="{B9AE1C7C-9A2F-4E58-9127-0ED4BC08A172}" srcOrd="0" destOrd="0" presId="urn:microsoft.com/office/officeart/2005/8/layout/hierarchy4"/>
    <dgm:cxn modelId="{4872D757-C36A-4E7D-85AC-FE586F6531B2}" type="presParOf" srcId="{62B1B39E-2575-4BF0-BC45-EAAA77B692C0}" destId="{787DFDE2-DC37-4344-B731-9343ED5BE5A7}" srcOrd="1" destOrd="0" presId="urn:microsoft.com/office/officeart/2005/8/layout/hierarchy4"/>
    <dgm:cxn modelId="{7C414341-5061-4F4B-89F9-D44EC44AF24C}" type="presParOf" srcId="{62B1B39E-2575-4BF0-BC45-EAAA77B692C0}" destId="{CD2CF4B7-EA02-4FA8-B8EF-4B036A3D243F}" srcOrd="2" destOrd="0" presId="urn:microsoft.com/office/officeart/2005/8/layout/hierarchy4"/>
    <dgm:cxn modelId="{32472FC8-7393-40CA-9998-08C058F0FB78}" type="presParOf" srcId="{CD2CF4B7-EA02-4FA8-B8EF-4B036A3D243F}" destId="{81304DEB-6D92-4AF4-9F59-D45B4323F704}" srcOrd="0" destOrd="0" presId="urn:microsoft.com/office/officeart/2005/8/layout/hierarchy4"/>
    <dgm:cxn modelId="{3D1B8F0D-6FD4-450F-A6F8-926DE19A96E2}" type="presParOf" srcId="{81304DEB-6D92-4AF4-9F59-D45B4323F704}" destId="{89862159-4BDC-4B71-857B-DB36D727E92C}" srcOrd="0" destOrd="0" presId="urn:microsoft.com/office/officeart/2005/8/layout/hierarchy4"/>
    <dgm:cxn modelId="{BCB3CE4F-B858-4272-8879-9E4DC44AD484}" type="presParOf" srcId="{81304DEB-6D92-4AF4-9F59-D45B4323F704}" destId="{8F0DA31B-7655-425E-8856-E6FD7D8D9C6F}" srcOrd="1" destOrd="0" presId="urn:microsoft.com/office/officeart/2005/8/layout/hierarchy4"/>
    <dgm:cxn modelId="{55359127-1146-4478-896E-3BFB32CBD966}" type="presParOf" srcId="{81304DEB-6D92-4AF4-9F59-D45B4323F704}" destId="{9AC76862-5F63-4BE5-BC07-274D8DE46236}" srcOrd="2" destOrd="0" presId="urn:microsoft.com/office/officeart/2005/8/layout/hierarchy4"/>
    <dgm:cxn modelId="{37756ACF-98C4-4873-9D58-17C7AED35D08}" type="presParOf" srcId="{9AC76862-5F63-4BE5-BC07-274D8DE46236}" destId="{BD7B7E2D-0861-49B2-B38C-AEB067A11FAF}" srcOrd="0" destOrd="0" presId="urn:microsoft.com/office/officeart/2005/8/layout/hierarchy4"/>
    <dgm:cxn modelId="{5718277A-BF21-45A8-BA9B-E3A0206B6B8B}" type="presParOf" srcId="{BD7B7E2D-0861-49B2-B38C-AEB067A11FAF}" destId="{4D0045DC-F7B4-4644-B366-F1BFAED152D1}" srcOrd="0" destOrd="0" presId="urn:microsoft.com/office/officeart/2005/8/layout/hierarchy4"/>
    <dgm:cxn modelId="{D2A4CAE2-933E-42BD-ADFF-D0AC0B460179}" type="presParOf" srcId="{BD7B7E2D-0861-49B2-B38C-AEB067A11FAF}" destId="{FFC02E67-3FD5-4B45-A32B-12485E523C6D}" srcOrd="1" destOrd="0" presId="urn:microsoft.com/office/officeart/2005/8/layout/hierarchy4"/>
    <dgm:cxn modelId="{0EE9C011-0182-4A2B-8073-CFE14D16BE90}" type="presParOf" srcId="{CD2CF4B7-EA02-4FA8-B8EF-4B036A3D243F}" destId="{262FD04D-5986-453D-A414-7FC0A558B30A}" srcOrd="1" destOrd="0" presId="urn:microsoft.com/office/officeart/2005/8/layout/hierarchy4"/>
    <dgm:cxn modelId="{C3F67B74-5AE3-431A-B682-3CAC1E594C0D}" type="presParOf" srcId="{CD2CF4B7-EA02-4FA8-B8EF-4B036A3D243F}" destId="{1A390BEE-FAF5-4606-A632-59BFE1E5CED1}" srcOrd="2" destOrd="0" presId="urn:microsoft.com/office/officeart/2005/8/layout/hierarchy4"/>
    <dgm:cxn modelId="{1610036F-87FA-4486-896D-D5173DF57652}" type="presParOf" srcId="{1A390BEE-FAF5-4606-A632-59BFE1E5CED1}" destId="{2C95C61E-175C-4366-A469-38AB76CC7C13}" srcOrd="0" destOrd="0" presId="urn:microsoft.com/office/officeart/2005/8/layout/hierarchy4"/>
    <dgm:cxn modelId="{59633F72-BA3F-4C5E-AA7D-F30EB36CFD2A}" type="presParOf" srcId="{1A390BEE-FAF5-4606-A632-59BFE1E5CED1}" destId="{A0E25E83-9AF9-4179-8FEC-02CC1473BB52}" srcOrd="1" destOrd="0" presId="urn:microsoft.com/office/officeart/2005/8/layout/hierarchy4"/>
    <dgm:cxn modelId="{0F80D47D-BE41-4311-B129-29290B8BD9DD}" type="presParOf" srcId="{1A390BEE-FAF5-4606-A632-59BFE1E5CED1}" destId="{B2B675FA-C5CB-447B-BE83-62CE3C621AFE}" srcOrd="2" destOrd="0" presId="urn:microsoft.com/office/officeart/2005/8/layout/hierarchy4"/>
    <dgm:cxn modelId="{47AEABC3-73DA-45C0-B83B-F463FB66930D}" type="presParOf" srcId="{B2B675FA-C5CB-447B-BE83-62CE3C621AFE}" destId="{FEF115A3-D062-4556-8D08-B003DFD6ACF6}" srcOrd="0" destOrd="0" presId="urn:microsoft.com/office/officeart/2005/8/layout/hierarchy4"/>
    <dgm:cxn modelId="{B9DC8CB7-C4A0-486B-8CE2-2DC988D8061A}" type="presParOf" srcId="{FEF115A3-D062-4556-8D08-B003DFD6ACF6}" destId="{ED3D2572-0DD6-40DF-B074-86D2E4CCF3CE}" srcOrd="0" destOrd="0" presId="urn:microsoft.com/office/officeart/2005/8/layout/hierarchy4"/>
    <dgm:cxn modelId="{2D1427BF-5667-4EBA-A392-0924C7AFBA9C}" type="presParOf" srcId="{FEF115A3-D062-4556-8D08-B003DFD6ACF6}" destId="{2FB29B28-47D2-4CE8-995D-6C193F092065}" srcOrd="1" destOrd="0" presId="urn:microsoft.com/office/officeart/2005/8/layout/hierarchy4"/>
    <dgm:cxn modelId="{4486CB5B-156C-4AEE-A378-7713A80C08BA}" type="presParOf" srcId="{CD2CF4B7-EA02-4FA8-B8EF-4B036A3D243F}" destId="{7BFEF647-0B2D-47E5-B5B0-13658F7FB4E6}" srcOrd="3" destOrd="0" presId="urn:microsoft.com/office/officeart/2005/8/layout/hierarchy4"/>
    <dgm:cxn modelId="{068ACB8F-3AA2-4705-9F6A-9DB9643D205F}" type="presParOf" srcId="{CD2CF4B7-EA02-4FA8-B8EF-4B036A3D243F}" destId="{0462C2A6-A971-42C6-B096-BB8359E34F3C}" srcOrd="4" destOrd="0" presId="urn:microsoft.com/office/officeart/2005/8/layout/hierarchy4"/>
    <dgm:cxn modelId="{7981BB17-61C4-48D4-B1EA-6506FC6FC785}" type="presParOf" srcId="{0462C2A6-A971-42C6-B096-BB8359E34F3C}" destId="{FDF8E50C-BC14-48AD-8024-845340B8E552}" srcOrd="0" destOrd="0" presId="urn:microsoft.com/office/officeart/2005/8/layout/hierarchy4"/>
    <dgm:cxn modelId="{8C337AF3-0FA3-4FAC-B96A-903256A401ED}" type="presParOf" srcId="{0462C2A6-A971-42C6-B096-BB8359E34F3C}" destId="{F0A8AA2E-679E-4F26-873B-22512A655ACC}" srcOrd="1" destOrd="0" presId="urn:microsoft.com/office/officeart/2005/8/layout/hierarchy4"/>
    <dgm:cxn modelId="{5544BEFF-6F76-4F36-A9DD-DDF2F1251B1B}" type="presParOf" srcId="{0462C2A6-A971-42C6-B096-BB8359E34F3C}" destId="{E6E606A7-1EFD-4E26-A6F2-4885AA5C0B5B}" srcOrd="2" destOrd="0" presId="urn:microsoft.com/office/officeart/2005/8/layout/hierarchy4"/>
    <dgm:cxn modelId="{72BFD621-C1EC-480A-871E-6D2170BE9907}" type="presParOf" srcId="{E6E606A7-1EFD-4E26-A6F2-4885AA5C0B5B}" destId="{80CCE782-8971-4AA2-9495-3DBE7E9C9AFB}" srcOrd="0" destOrd="0" presId="urn:microsoft.com/office/officeart/2005/8/layout/hierarchy4"/>
    <dgm:cxn modelId="{C44444B1-5ED5-44B1-8B33-3905D7F04FA0}" type="presParOf" srcId="{80CCE782-8971-4AA2-9495-3DBE7E9C9AFB}" destId="{4AD3BA68-7450-4259-9619-9840009DFE53}" srcOrd="0" destOrd="0" presId="urn:microsoft.com/office/officeart/2005/8/layout/hierarchy4"/>
    <dgm:cxn modelId="{B82B3D84-7981-4F63-862F-B1A5AE1629B0}" type="presParOf" srcId="{80CCE782-8971-4AA2-9495-3DBE7E9C9AFB}" destId="{404E88F0-3CB5-4A89-9C29-01A90DF47CE8}" srcOrd="1" destOrd="0" presId="urn:microsoft.com/office/officeart/2005/8/layout/hierarchy4"/>
    <dgm:cxn modelId="{C645D292-53DE-4A17-BB16-8E1EDECC73E8}" type="presParOf" srcId="{CD2CF4B7-EA02-4FA8-B8EF-4B036A3D243F}" destId="{E37E8B34-3BF2-4AA3-B0CD-D2891F0A2F5E}" srcOrd="5" destOrd="0" presId="urn:microsoft.com/office/officeart/2005/8/layout/hierarchy4"/>
    <dgm:cxn modelId="{10F54FA7-8839-4CC9-8B30-7353E3BC40B9}" type="presParOf" srcId="{CD2CF4B7-EA02-4FA8-B8EF-4B036A3D243F}" destId="{565DA387-9377-4DAF-8E52-C82694AA208A}" srcOrd="6" destOrd="0" presId="urn:microsoft.com/office/officeart/2005/8/layout/hierarchy4"/>
    <dgm:cxn modelId="{EEB21ECF-AC3F-4512-9C05-8DBD4C5C0882}" type="presParOf" srcId="{565DA387-9377-4DAF-8E52-C82694AA208A}" destId="{1D47A0EC-E899-43FA-AFA9-05A56A72CFAE}" srcOrd="0" destOrd="0" presId="urn:microsoft.com/office/officeart/2005/8/layout/hierarchy4"/>
    <dgm:cxn modelId="{E01B3E01-7751-4E63-822D-4A60CC19DBB4}" type="presParOf" srcId="{565DA387-9377-4DAF-8E52-C82694AA208A}" destId="{65E49389-8FEB-41DC-A6D8-30F5977F0B68}" srcOrd="1" destOrd="0" presId="urn:microsoft.com/office/officeart/2005/8/layout/hierarchy4"/>
    <dgm:cxn modelId="{DBD7F6D7-06D5-46B6-BAEE-F3F3ED2F9796}" type="presParOf" srcId="{565DA387-9377-4DAF-8E52-C82694AA208A}" destId="{4A310ECF-E2D9-43D2-979C-E414898BF80E}" srcOrd="2" destOrd="0" presId="urn:microsoft.com/office/officeart/2005/8/layout/hierarchy4"/>
    <dgm:cxn modelId="{164AE4E6-DB70-495B-94CE-95B8BCB8B3B9}" type="presParOf" srcId="{4A310ECF-E2D9-43D2-979C-E414898BF80E}" destId="{39F09FF5-D862-42B8-934D-B66C7C5E1A05}" srcOrd="0" destOrd="0" presId="urn:microsoft.com/office/officeart/2005/8/layout/hierarchy4"/>
    <dgm:cxn modelId="{CCD180DF-FE30-49AB-BCF8-9ADB3E74B1BC}" type="presParOf" srcId="{39F09FF5-D862-42B8-934D-B66C7C5E1A05}" destId="{C778CAA6-31B9-449C-ABE9-6183CFD2C3F5}" srcOrd="0" destOrd="0" presId="urn:microsoft.com/office/officeart/2005/8/layout/hierarchy4"/>
    <dgm:cxn modelId="{84D5AF9C-815E-452C-B249-00A3DC6BD919}" type="presParOf" srcId="{39F09FF5-D862-42B8-934D-B66C7C5E1A05}" destId="{B953DC7B-4C2F-48F4-97FD-C416CC84D4AF}" srcOrd="1" destOrd="0" presId="urn:microsoft.com/office/officeart/2005/8/layout/hierarchy4"/>
    <dgm:cxn modelId="{6B65577C-EFAE-4764-8EC1-FF136BE4A298}" type="presParOf" srcId="{CD2CF4B7-EA02-4FA8-B8EF-4B036A3D243F}" destId="{C346E98C-6657-4D66-8E1A-F65C123E43D6}" srcOrd="7" destOrd="0" presId="urn:microsoft.com/office/officeart/2005/8/layout/hierarchy4"/>
    <dgm:cxn modelId="{644120C3-A2A8-4A7D-BEF6-F25BF78AF3C1}" type="presParOf" srcId="{CD2CF4B7-EA02-4FA8-B8EF-4B036A3D243F}" destId="{707140B9-9FC8-4347-BF0E-1636033C1970}" srcOrd="8" destOrd="0" presId="urn:microsoft.com/office/officeart/2005/8/layout/hierarchy4"/>
    <dgm:cxn modelId="{0EA3EE50-7CB0-4A1A-9124-711080CB6C5B}" type="presParOf" srcId="{707140B9-9FC8-4347-BF0E-1636033C1970}" destId="{C1F48B06-6AC1-45F5-8777-5417A4D3C082}" srcOrd="0" destOrd="0" presId="urn:microsoft.com/office/officeart/2005/8/layout/hierarchy4"/>
    <dgm:cxn modelId="{6D83A2D7-4C84-4A11-BF14-7F1EC33A8587}" type="presParOf" srcId="{707140B9-9FC8-4347-BF0E-1636033C1970}" destId="{53694279-5E75-43E0-BD8B-BCC4C0DD8AC7}" srcOrd="1" destOrd="0" presId="urn:microsoft.com/office/officeart/2005/8/layout/hierarchy4"/>
    <dgm:cxn modelId="{E0A08F96-09B7-42A0-9D73-9B3D9D7F0290}" type="presParOf" srcId="{707140B9-9FC8-4347-BF0E-1636033C1970}" destId="{4C56A4DB-1772-4B4C-AE55-EABE50BDE077}" srcOrd="2" destOrd="0" presId="urn:microsoft.com/office/officeart/2005/8/layout/hierarchy4"/>
    <dgm:cxn modelId="{B47A1E33-E13F-437A-BC07-9756780A1E98}" type="presParOf" srcId="{4C56A4DB-1772-4B4C-AE55-EABE50BDE077}" destId="{F2A10B04-82A1-4277-A891-7BDC76AEFB01}" srcOrd="0" destOrd="0" presId="urn:microsoft.com/office/officeart/2005/8/layout/hierarchy4"/>
    <dgm:cxn modelId="{0FE56CA4-752A-47EE-B944-ABE9CA9B6CFE}" type="presParOf" srcId="{F2A10B04-82A1-4277-A891-7BDC76AEFB01}" destId="{2BAE93F5-4378-45DA-BED5-A24415161A66}" srcOrd="0" destOrd="0" presId="urn:microsoft.com/office/officeart/2005/8/layout/hierarchy4"/>
    <dgm:cxn modelId="{041A2FD1-2DB7-40CA-B667-961827047EA6}" type="presParOf" srcId="{F2A10B04-82A1-4277-A891-7BDC76AEFB01}" destId="{15237660-E007-41B5-92C5-8809D08CEA3D}" srcOrd="1" destOrd="0" presId="urn:microsoft.com/office/officeart/2005/8/layout/hierarchy4"/>
    <dgm:cxn modelId="{16A818DF-D850-43DC-A17F-8B4B832C1D95}" type="presParOf" srcId="{4C56A4DB-1772-4B4C-AE55-EABE50BDE077}" destId="{A57A6CED-CF3B-414C-915D-83642A001966}" srcOrd="1" destOrd="0" presId="urn:microsoft.com/office/officeart/2005/8/layout/hierarchy4"/>
    <dgm:cxn modelId="{1F473BC2-EE9A-4CB2-AB26-57EEA95A8D95}" type="presParOf" srcId="{4C56A4DB-1772-4B4C-AE55-EABE50BDE077}" destId="{18325192-AECD-4750-80C8-AAB591AE2305}" srcOrd="2" destOrd="0" presId="urn:microsoft.com/office/officeart/2005/8/layout/hierarchy4"/>
    <dgm:cxn modelId="{EC76CE80-4A9E-4FC0-9DC0-7FBB6160E358}" type="presParOf" srcId="{18325192-AECD-4750-80C8-AAB591AE2305}" destId="{CF81F3E3-768C-4137-96B0-273C6D322338}" srcOrd="0" destOrd="0" presId="urn:microsoft.com/office/officeart/2005/8/layout/hierarchy4"/>
    <dgm:cxn modelId="{6B4F97E0-C9E1-4C87-B3AC-E53CC9BE6C73}" type="presParOf" srcId="{18325192-AECD-4750-80C8-AAB591AE2305}" destId="{B638CC85-EFA5-4796-87C5-53961B31AE50}" srcOrd="1" destOrd="0" presId="urn:microsoft.com/office/officeart/2005/8/layout/hierarchy4"/>
    <dgm:cxn modelId="{7DCF380F-9E5C-490F-9DF4-55749E01BE56}" type="presParOf" srcId="{4C56A4DB-1772-4B4C-AE55-EABE50BDE077}" destId="{0818EEF1-9265-4735-A397-83172ACB8DE0}" srcOrd="3" destOrd="0" presId="urn:microsoft.com/office/officeart/2005/8/layout/hierarchy4"/>
    <dgm:cxn modelId="{CEA1BB2E-7886-47D9-9C7E-F7C4EB5897A6}" type="presParOf" srcId="{4C56A4DB-1772-4B4C-AE55-EABE50BDE077}" destId="{E9841B4C-A45E-4D29-A76B-33431FA1B39E}" srcOrd="4" destOrd="0" presId="urn:microsoft.com/office/officeart/2005/8/layout/hierarchy4"/>
    <dgm:cxn modelId="{66AFCB5D-4EF3-4C37-B48D-C2273EF00A54}" type="presParOf" srcId="{E9841B4C-A45E-4D29-A76B-33431FA1B39E}" destId="{54642F90-F9DC-4AAE-A170-35AC5F6DC6A8}" srcOrd="0" destOrd="0" presId="urn:microsoft.com/office/officeart/2005/8/layout/hierarchy4"/>
    <dgm:cxn modelId="{D53DD81B-3C1C-4040-8FF8-BAA8AFDF47B2}" type="presParOf" srcId="{E9841B4C-A45E-4D29-A76B-33431FA1B39E}" destId="{C2736B0E-3FE2-43C0-B32F-558016292320}" srcOrd="1" destOrd="0" presId="urn:microsoft.com/office/officeart/2005/8/layout/hierarchy4"/>
    <dgm:cxn modelId="{7E9102D5-A7A1-4B19-98A7-D23D80973A32}" type="presParOf" srcId="{4C56A4DB-1772-4B4C-AE55-EABE50BDE077}" destId="{76A0589B-7B26-4D0D-A683-BF79BAD1C439}" srcOrd="5" destOrd="0" presId="urn:microsoft.com/office/officeart/2005/8/layout/hierarchy4"/>
    <dgm:cxn modelId="{053520EA-5B2D-4352-9CD3-97A7E3F46869}" type="presParOf" srcId="{4C56A4DB-1772-4B4C-AE55-EABE50BDE077}" destId="{A81A73AE-5A8C-4EF7-9B7A-A38407BA9632}" srcOrd="6" destOrd="0" presId="urn:microsoft.com/office/officeart/2005/8/layout/hierarchy4"/>
    <dgm:cxn modelId="{AA7B5B1E-6281-4068-8E41-959DEE259D83}" type="presParOf" srcId="{A81A73AE-5A8C-4EF7-9B7A-A38407BA9632}" destId="{BBB7161E-362F-44F9-BD4B-6468858A4B00}" srcOrd="0" destOrd="0" presId="urn:microsoft.com/office/officeart/2005/8/layout/hierarchy4"/>
    <dgm:cxn modelId="{6F94C6C7-E25E-4F13-A638-8C2FF1F28846}" type="presParOf" srcId="{A81A73AE-5A8C-4EF7-9B7A-A38407BA9632}" destId="{F7947A91-A852-4732-9094-A1556EEE5C3F}" srcOrd="1" destOrd="0" presId="urn:microsoft.com/office/officeart/2005/8/layout/hierarchy4"/>
    <dgm:cxn modelId="{3ED5AC02-5C64-4F0A-BFCA-3D9379D220B6}" type="presParOf" srcId="{CD2CF4B7-EA02-4FA8-B8EF-4B036A3D243F}" destId="{BEB70505-C95A-494C-8010-351853566926}" srcOrd="9" destOrd="0" presId="urn:microsoft.com/office/officeart/2005/8/layout/hierarchy4"/>
    <dgm:cxn modelId="{7CC45666-613F-4205-A345-F5007EA45710}" type="presParOf" srcId="{CD2CF4B7-EA02-4FA8-B8EF-4B036A3D243F}" destId="{4910ACEB-0D9F-488C-BB43-F4D40C0DAABA}" srcOrd="10" destOrd="0" presId="urn:microsoft.com/office/officeart/2005/8/layout/hierarchy4"/>
    <dgm:cxn modelId="{25C183E8-AFA9-47CB-A0EE-0BF4F7ED451B}" type="presParOf" srcId="{4910ACEB-0D9F-488C-BB43-F4D40C0DAABA}" destId="{9E828048-ED0E-4380-AC92-FAD190CA3B9D}" srcOrd="0" destOrd="0" presId="urn:microsoft.com/office/officeart/2005/8/layout/hierarchy4"/>
    <dgm:cxn modelId="{30FD925E-FB14-49BD-B6BA-3A729B848637}" type="presParOf" srcId="{4910ACEB-0D9F-488C-BB43-F4D40C0DAABA}" destId="{A8E41327-D95E-47F9-97EE-251739DE6AD3}" srcOrd="1" destOrd="0" presId="urn:microsoft.com/office/officeart/2005/8/layout/hierarchy4"/>
    <dgm:cxn modelId="{67AD962B-AFCE-40B7-A016-2A55BFD45DA1}" type="presParOf" srcId="{4910ACEB-0D9F-488C-BB43-F4D40C0DAABA}" destId="{24C242C5-A721-40EF-B7BF-82A450B78760}" srcOrd="2" destOrd="0" presId="urn:microsoft.com/office/officeart/2005/8/layout/hierarchy4"/>
    <dgm:cxn modelId="{1833A292-B7C0-4923-AFFA-ABE1C1CAF21C}" type="presParOf" srcId="{24C242C5-A721-40EF-B7BF-82A450B78760}" destId="{7637ED17-0E4E-4AC4-A61B-70D27C0D4E3A}" srcOrd="0" destOrd="0" presId="urn:microsoft.com/office/officeart/2005/8/layout/hierarchy4"/>
    <dgm:cxn modelId="{E85AB5A8-9EF1-494F-BA54-C8BFBCC5DD90}" type="presParOf" srcId="{7637ED17-0E4E-4AC4-A61B-70D27C0D4E3A}" destId="{9697FC13-0086-4079-A2B0-E858F480E9B3}" srcOrd="0" destOrd="0" presId="urn:microsoft.com/office/officeart/2005/8/layout/hierarchy4"/>
    <dgm:cxn modelId="{B73E3FCF-457B-4688-842B-47E8B223D632}" type="presParOf" srcId="{7637ED17-0E4E-4AC4-A61B-70D27C0D4E3A}" destId="{7E10FB40-03DE-4681-9292-425E17E2BAF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9378908-FB6C-4C6B-98B7-56FC7ED34C65}" type="doc">
      <dgm:prSet loTypeId="urn:microsoft.com/office/officeart/2005/8/layout/hierarchy4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O"/>
        </a:p>
      </dgm:t>
    </dgm:pt>
    <dgm:pt modelId="{84B7459E-2A8C-4D88-AA93-2E12B42B1837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SIEMPRE ENTIDAD COMPETITIVA </a:t>
          </a:r>
        </a:p>
      </dgm:t>
    </dgm:pt>
    <dgm:pt modelId="{6C114D75-FF4F-447C-B2CE-4600D88519ED}" type="par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3DDCE20-17FA-497B-A263-FF18C539E998}" type="sibTrans" cxnId="{A0BFC9EC-EE21-4B25-A706-77D5CF65EA1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BAD6D24-6D57-4940-8DEA-893FD108FEA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7. </a:t>
          </a:r>
          <a:r>
            <a:rPr lang="es-ES" dirty="0">
              <a:solidFill>
                <a:schemeClr val="tx1"/>
              </a:solidFill>
            </a:rPr>
            <a:t>LOGRAR LA EFICACIA, EFICIENCIA Y EFECTIVIDAD DE LAS ACTIVIDADES Y PROCESOS A TRAVES DEL DESARROLLO DE UNA CULTURA DE MEJORA CONTINUA</a:t>
          </a:r>
          <a:endParaRPr lang="es-CO" dirty="0">
            <a:solidFill>
              <a:schemeClr val="tx1"/>
            </a:solidFill>
          </a:endParaRPr>
        </a:p>
      </dgm:t>
    </dgm:pt>
    <dgm:pt modelId="{5C956498-B30E-4717-9F39-741314AE692D}" type="parTrans" cxnId="{DA96DF44-ACE1-4D8F-B5C2-FB1C31D0E8A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335E1449-F370-42E5-9D96-90766F790E9C}" type="sibTrans" cxnId="{DA96DF44-ACE1-4D8F-B5C2-FB1C31D0E8A2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BD4FD3D9-807A-46D7-96DE-337BDF1DC5D5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Mantener la certificación del Sistema de Gestión de Calidad en la norma ISO 9001:2015</a:t>
          </a:r>
          <a:endParaRPr lang="es-CO" dirty="0">
            <a:solidFill>
              <a:schemeClr val="tx1"/>
            </a:solidFill>
          </a:endParaRPr>
        </a:p>
      </dgm:t>
    </dgm:pt>
    <dgm:pt modelId="{DC5D7196-56B8-466D-8690-FA4A7E81ECFF}" type="parTrans" cxnId="{E5E26624-20C1-49E1-88F7-23182A7D8F4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912ED71-4474-4009-A163-143B60D819C6}" type="sibTrans" cxnId="{E5E26624-20C1-49E1-88F7-23182A7D8F4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CEC8FBC-678D-4316-88D9-1D4244B7A671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Incrementar la mejora de los procesos.</a:t>
          </a:r>
          <a:endParaRPr lang="es-CO" dirty="0">
            <a:solidFill>
              <a:schemeClr val="tx1"/>
            </a:solidFill>
          </a:endParaRPr>
        </a:p>
      </dgm:t>
    </dgm:pt>
    <dgm:pt modelId="{5F6CF447-5C63-4A65-814D-FD5F74417DC8}" type="parTrans" cxnId="{1ECE57B6-64D5-41DD-879B-AE60DDEDC8C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5CD6B73-2B05-40D9-B0D8-5158C9983E9F}" type="sibTrans" cxnId="{1ECE57B6-64D5-41DD-879B-AE60DDEDC8C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26DAD10-7B0B-414C-B505-04A4E61DA7ED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8. </a:t>
          </a:r>
          <a:r>
            <a:rPr lang="es-ES" dirty="0">
              <a:solidFill>
                <a:schemeClr val="tx1"/>
              </a:solidFill>
            </a:rPr>
            <a:t>GENERAR CONFIANZA, SEGURIDAD Y COMPETITIVIDAD EN LOS SERVICIOS OFRECIDOS POR EL INSTITUTO FORTALECIENDO Y APOYANDO  LA ADMINISTRACION  Y CONTROL DEL SISTEMA DE RIESGOS A TRAVES DE LA ADECUADA GESTION Y TRATAMIENO DE LOS MISMOS.</a:t>
          </a:r>
          <a:endParaRPr lang="es-CO" dirty="0">
            <a:solidFill>
              <a:schemeClr val="tx1"/>
            </a:solidFill>
          </a:endParaRPr>
        </a:p>
      </dgm:t>
    </dgm:pt>
    <dgm:pt modelId="{CD2D786B-7AAC-47F5-92D5-513C13DD4BD9}" type="parTrans" cxnId="{2FD3B99F-46FE-4969-B60A-EFA0401A1EA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3A04962-941C-458F-9D4F-C3DE2B9E915B}" type="sibTrans" cxnId="{2FD3B99F-46FE-4969-B60A-EFA0401A1EA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7C1F5B9-30C2-4833-8AF0-0066B6C29ADB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Generar y garantizar una Cultura de auto control del riesgo.</a:t>
          </a:r>
          <a:endParaRPr lang="es-CO" dirty="0">
            <a:solidFill>
              <a:schemeClr val="tx1"/>
            </a:solidFill>
          </a:endParaRPr>
        </a:p>
      </dgm:t>
    </dgm:pt>
    <dgm:pt modelId="{C9BDC906-49EF-4AE9-AA86-AF714FD460E1}" type="parTrans" cxnId="{79501C71-65E1-4591-AB37-A7CBAEF36D57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B8C53D39-0FCD-418F-9DC5-02D7E816071C}" type="sibTrans" cxnId="{79501C71-65E1-4591-AB37-A7CBAEF36D57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BA82B8D5-762F-42D3-9A26-DDBAC6719F3D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Buscar la mejora continua minimizando el nivel de riegos impactando en la efectividad de los procesos que hacen parte de la Institución.</a:t>
          </a:r>
          <a:endParaRPr lang="es-CO" dirty="0">
            <a:solidFill>
              <a:schemeClr val="tx1"/>
            </a:solidFill>
          </a:endParaRPr>
        </a:p>
      </dgm:t>
    </dgm:pt>
    <dgm:pt modelId="{C1AE0E45-FEAD-4604-B270-CBFA6B2220E4}" type="parTrans" cxnId="{D03E7A06-C86D-4D51-AFBA-304DD291F2E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D762272-B1E5-4834-981E-9BCD10E9D2EF}" type="sibTrans" cxnId="{D03E7A06-C86D-4D51-AFBA-304DD291F2E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319478A-7D8E-4B55-93A6-CE316EB9FA29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9. </a:t>
          </a:r>
          <a:r>
            <a:rPr lang="es-ES" dirty="0">
              <a:solidFill>
                <a:schemeClr val="tx1"/>
              </a:solidFill>
            </a:rPr>
            <a:t>PROPORCIOANAR EL ASEGURAMIENTO SOBRE LA EFICIACIA AL PLAN ESTRATEGICO DE LA INSTITUCION</a:t>
          </a:r>
          <a:endParaRPr lang="es-CO" dirty="0">
            <a:solidFill>
              <a:schemeClr val="tx1"/>
            </a:solidFill>
          </a:endParaRPr>
        </a:p>
      </dgm:t>
    </dgm:pt>
    <dgm:pt modelId="{5F29EC0C-F214-42A2-8EE7-4204E6214CB7}" type="parTrans" cxnId="{92B94F6D-C329-4925-81F3-86679A1963C9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B4A4F06-2DBB-4786-B52B-71BE62378318}" type="sibTrans" cxnId="{92B94F6D-C329-4925-81F3-86679A1963C9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F8F61D5-F32A-4244-B7D4-E8E297355959}">
      <dgm:prSet phldrT="[Texto]"/>
      <dgm:spPr>
        <a:solidFill>
          <a:srgbClr val="FFFFCC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 Verificar el 100% del cumplimiento del plan estratégico para el cuatrienio</a:t>
          </a:r>
          <a:endParaRPr lang="es-CO" dirty="0">
            <a:solidFill>
              <a:schemeClr val="tx1"/>
            </a:solidFill>
          </a:endParaRPr>
        </a:p>
      </dgm:t>
    </dgm:pt>
    <dgm:pt modelId="{0497DD88-7E06-4E14-BAD9-381A36B5010C}" type="parTrans" cxnId="{73204C54-ADF4-411C-83AE-5396840F80A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8D56339A-931C-4417-B348-8E96C35EA57A}" type="sibTrans" cxnId="{73204C54-ADF4-411C-83AE-5396840F80A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F528922-54D3-4932-ACD0-D70B77B3D593}">
      <dgm:prSet phldrT="[Texto]"/>
      <dgm:spPr>
        <a:solidFill>
          <a:srgbClr val="FFCC99"/>
        </a:solidFill>
      </dgm:spPr>
      <dgm:t>
        <a:bodyPr/>
        <a:lstStyle/>
        <a:p>
          <a:r>
            <a:rPr lang="es-CO">
              <a:solidFill>
                <a:schemeClr val="tx1"/>
              </a:solidFill>
            </a:rPr>
            <a:t>Certificacion obtenida</a:t>
          </a:r>
          <a:endParaRPr lang="es-CO" dirty="0">
            <a:solidFill>
              <a:schemeClr val="tx1"/>
            </a:solidFill>
          </a:endParaRPr>
        </a:p>
      </dgm:t>
    </dgm:pt>
    <dgm:pt modelId="{1EAD6964-FC77-4E25-9487-B8DDB54DD488}" type="parTrans" cxnId="{E47EDB3B-D9B9-4B7D-AAF9-2663C4D91E4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EF3FBE0-146E-4A1E-A8ED-28E6A29741A2}" type="sibTrans" cxnId="{E47EDB3B-D9B9-4B7D-AAF9-2663C4D91E48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4E048633-9858-4D92-8A24-966ED7D8FC1E}">
      <dgm:prSet phldrT="[Texto]"/>
      <dgm:spPr>
        <a:solidFill>
          <a:srgbClr val="FFCC99"/>
        </a:solidFill>
      </dgm:spPr>
      <dgm:t>
        <a:bodyPr/>
        <a:lstStyle/>
        <a:p>
          <a:r>
            <a:rPr lang="es-ES">
              <a:solidFill>
                <a:schemeClr val="tx1"/>
              </a:solidFill>
            </a:rPr>
            <a:t>Procesos con mejoramiento en sus resultados / Total de procesos del Instituto</a:t>
          </a:r>
          <a:endParaRPr lang="es-CO" dirty="0">
            <a:solidFill>
              <a:schemeClr val="tx1"/>
            </a:solidFill>
          </a:endParaRPr>
        </a:p>
      </dgm:t>
    </dgm:pt>
    <dgm:pt modelId="{E2A82411-051F-468C-A944-2C25B3462A15}" type="parTrans" cxnId="{437D9416-9EB0-46FF-8182-C69FA6230DE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D078CB6-62BF-4A31-ACB9-1C00D850E93F}" type="sibTrans" cxnId="{437D9416-9EB0-46FF-8182-C69FA6230DE3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184C642A-9511-45A3-B99C-BBE7F0FD6250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% Cumplimiento de actividades del plan de mejora de Riesgos</a:t>
          </a:r>
        </a:p>
      </dgm:t>
    </dgm:pt>
    <dgm:pt modelId="{50715D84-1C11-4A90-AAF1-1DB724995856}" type="parTrans" cxnId="{7954DFC8-2A47-437F-9CA2-647391DB6AC4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DC3CEC18-2FDD-4B8E-A84D-8E9C49F2B85B}" type="sibTrans" cxnId="{7954DFC8-2A47-437F-9CA2-647391DB6AC4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3B98B16-AB9F-48AA-AE5C-675755AA9F48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Severidad del riesgo residual en nivel bajo</a:t>
          </a:r>
        </a:p>
      </dgm:t>
    </dgm:pt>
    <dgm:pt modelId="{EAA29C93-C321-4EC3-A386-ECC26F45A638}" type="parTrans" cxnId="{94C0E762-706E-45F2-8FCC-731A408598D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570C7626-12BE-4AD9-B18C-0E46E9F6A45F}" type="sibTrans" cxnId="{94C0E762-706E-45F2-8FCC-731A408598D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CEFA0CF-40E0-47D3-B0C6-2AEE17D09E5F}">
      <dgm:prSet phldrT="[Texto]"/>
      <dgm:spPr>
        <a:solidFill>
          <a:srgbClr val="FFCC99"/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</a:rPr>
            <a:t>Porcentaje de cumplimiento del Plan Estratégico</a:t>
          </a:r>
        </a:p>
      </dgm:t>
    </dgm:pt>
    <dgm:pt modelId="{CBC508CD-9954-4EDA-9BD6-490FF06671E9}" type="parTrans" cxnId="{E7B60EEA-A692-4E67-B5F2-72B7E36D9C94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4C18EFBC-C182-4EB5-B99D-BDBB2E84A3F9}" type="sibTrans" cxnId="{E7B60EEA-A692-4E67-B5F2-72B7E36D9C94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4A301EF0-842E-4292-A03A-F577F4CA6C67}" type="pres">
      <dgm:prSet presAssocID="{69378908-FB6C-4C6B-98B7-56FC7ED34C6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5E272B-F732-4C70-9CD0-01FA824D402C}" type="pres">
      <dgm:prSet presAssocID="{84B7459E-2A8C-4D88-AA93-2E12B42B1837}" presName="vertOne" presStyleCnt="0"/>
      <dgm:spPr/>
    </dgm:pt>
    <dgm:pt modelId="{83D047C4-D81B-4E99-8991-F52840E93CBF}" type="pres">
      <dgm:prSet presAssocID="{84B7459E-2A8C-4D88-AA93-2E12B42B1837}" presName="txOne" presStyleLbl="node0" presStyleIdx="0" presStyleCnt="1">
        <dgm:presLayoutVars>
          <dgm:chPref val="3"/>
        </dgm:presLayoutVars>
      </dgm:prSet>
      <dgm:spPr/>
    </dgm:pt>
    <dgm:pt modelId="{39123066-EB16-40CD-B8DD-40BDE0D41EDA}" type="pres">
      <dgm:prSet presAssocID="{84B7459E-2A8C-4D88-AA93-2E12B42B1837}" presName="parTransOne" presStyleCnt="0"/>
      <dgm:spPr/>
    </dgm:pt>
    <dgm:pt modelId="{54712521-D343-4A00-BDE1-6DAE75F0842B}" type="pres">
      <dgm:prSet presAssocID="{84B7459E-2A8C-4D88-AA93-2E12B42B1837}" presName="horzOne" presStyleCnt="0"/>
      <dgm:spPr/>
    </dgm:pt>
    <dgm:pt modelId="{62B1B39E-2575-4BF0-BC45-EAAA77B692C0}" type="pres">
      <dgm:prSet presAssocID="{ABAD6D24-6D57-4940-8DEA-893FD108FEAE}" presName="vertTwo" presStyleCnt="0"/>
      <dgm:spPr/>
    </dgm:pt>
    <dgm:pt modelId="{B9AE1C7C-9A2F-4E58-9127-0ED4BC08A172}" type="pres">
      <dgm:prSet presAssocID="{ABAD6D24-6D57-4940-8DEA-893FD108FEAE}" presName="txTwo" presStyleLbl="node2" presStyleIdx="0" presStyleCnt="3">
        <dgm:presLayoutVars>
          <dgm:chPref val="3"/>
        </dgm:presLayoutVars>
      </dgm:prSet>
      <dgm:spPr/>
    </dgm:pt>
    <dgm:pt modelId="{787DFDE2-DC37-4344-B731-9343ED5BE5A7}" type="pres">
      <dgm:prSet presAssocID="{ABAD6D24-6D57-4940-8DEA-893FD108FEAE}" presName="parTransTwo" presStyleCnt="0"/>
      <dgm:spPr/>
    </dgm:pt>
    <dgm:pt modelId="{CD2CF4B7-EA02-4FA8-B8EF-4B036A3D243F}" type="pres">
      <dgm:prSet presAssocID="{ABAD6D24-6D57-4940-8DEA-893FD108FEAE}" presName="horzTwo" presStyleCnt="0"/>
      <dgm:spPr/>
    </dgm:pt>
    <dgm:pt modelId="{81304DEB-6D92-4AF4-9F59-D45B4323F704}" type="pres">
      <dgm:prSet presAssocID="{BD4FD3D9-807A-46D7-96DE-337BDF1DC5D5}" presName="vertThree" presStyleCnt="0"/>
      <dgm:spPr/>
    </dgm:pt>
    <dgm:pt modelId="{89862159-4BDC-4B71-857B-DB36D727E92C}" type="pres">
      <dgm:prSet presAssocID="{BD4FD3D9-807A-46D7-96DE-337BDF1DC5D5}" presName="txThree" presStyleLbl="node3" presStyleIdx="0" presStyleCnt="5">
        <dgm:presLayoutVars>
          <dgm:chPref val="3"/>
        </dgm:presLayoutVars>
      </dgm:prSet>
      <dgm:spPr/>
    </dgm:pt>
    <dgm:pt modelId="{AF2F482A-2F58-4E3D-AE52-EA5436E179E6}" type="pres">
      <dgm:prSet presAssocID="{BD4FD3D9-807A-46D7-96DE-337BDF1DC5D5}" presName="parTransThree" presStyleCnt="0"/>
      <dgm:spPr/>
    </dgm:pt>
    <dgm:pt modelId="{9AC76862-5F63-4BE5-BC07-274D8DE46236}" type="pres">
      <dgm:prSet presAssocID="{BD4FD3D9-807A-46D7-96DE-337BDF1DC5D5}" presName="horzThree" presStyleCnt="0"/>
      <dgm:spPr/>
    </dgm:pt>
    <dgm:pt modelId="{61C15D02-CEE6-4900-BADA-89DF9F758F22}" type="pres">
      <dgm:prSet presAssocID="{FF528922-54D3-4932-ACD0-D70B77B3D593}" presName="vertFour" presStyleCnt="0">
        <dgm:presLayoutVars>
          <dgm:chPref val="3"/>
        </dgm:presLayoutVars>
      </dgm:prSet>
      <dgm:spPr/>
    </dgm:pt>
    <dgm:pt modelId="{C1DECC59-A5FE-46E6-B4A6-AA16FF4EB99F}" type="pres">
      <dgm:prSet presAssocID="{FF528922-54D3-4932-ACD0-D70B77B3D593}" presName="txFour" presStyleLbl="node4" presStyleIdx="0" presStyleCnt="5">
        <dgm:presLayoutVars>
          <dgm:chPref val="3"/>
        </dgm:presLayoutVars>
      </dgm:prSet>
      <dgm:spPr/>
    </dgm:pt>
    <dgm:pt modelId="{4B4A230C-5133-4C3D-8960-FA9949C40986}" type="pres">
      <dgm:prSet presAssocID="{FF528922-54D3-4932-ACD0-D70B77B3D593}" presName="horzFour" presStyleCnt="0"/>
      <dgm:spPr/>
    </dgm:pt>
    <dgm:pt modelId="{262FD04D-5986-453D-A414-7FC0A558B30A}" type="pres">
      <dgm:prSet presAssocID="{F912ED71-4474-4009-A163-143B60D819C6}" presName="sibSpaceThree" presStyleCnt="0"/>
      <dgm:spPr/>
    </dgm:pt>
    <dgm:pt modelId="{1A390BEE-FAF5-4606-A632-59BFE1E5CED1}" type="pres">
      <dgm:prSet presAssocID="{7CEC8FBC-678D-4316-88D9-1D4244B7A671}" presName="vertThree" presStyleCnt="0"/>
      <dgm:spPr/>
    </dgm:pt>
    <dgm:pt modelId="{2C95C61E-175C-4366-A469-38AB76CC7C13}" type="pres">
      <dgm:prSet presAssocID="{7CEC8FBC-678D-4316-88D9-1D4244B7A671}" presName="txThree" presStyleLbl="node3" presStyleIdx="1" presStyleCnt="5">
        <dgm:presLayoutVars>
          <dgm:chPref val="3"/>
        </dgm:presLayoutVars>
      </dgm:prSet>
      <dgm:spPr/>
    </dgm:pt>
    <dgm:pt modelId="{E715E3AF-B380-4D26-876A-45D9D4BE0685}" type="pres">
      <dgm:prSet presAssocID="{7CEC8FBC-678D-4316-88D9-1D4244B7A671}" presName="parTransThree" presStyleCnt="0"/>
      <dgm:spPr/>
    </dgm:pt>
    <dgm:pt modelId="{B2B675FA-C5CB-447B-BE83-62CE3C621AFE}" type="pres">
      <dgm:prSet presAssocID="{7CEC8FBC-678D-4316-88D9-1D4244B7A671}" presName="horzThree" presStyleCnt="0"/>
      <dgm:spPr/>
    </dgm:pt>
    <dgm:pt modelId="{6F17C43C-D80F-4CB0-BE3D-88DE8EFC5AB7}" type="pres">
      <dgm:prSet presAssocID="{4E048633-9858-4D92-8A24-966ED7D8FC1E}" presName="vertFour" presStyleCnt="0">
        <dgm:presLayoutVars>
          <dgm:chPref val="3"/>
        </dgm:presLayoutVars>
      </dgm:prSet>
      <dgm:spPr/>
    </dgm:pt>
    <dgm:pt modelId="{560886DE-8BB5-42BD-BF6F-5637546627D7}" type="pres">
      <dgm:prSet presAssocID="{4E048633-9858-4D92-8A24-966ED7D8FC1E}" presName="txFour" presStyleLbl="node4" presStyleIdx="1" presStyleCnt="5">
        <dgm:presLayoutVars>
          <dgm:chPref val="3"/>
        </dgm:presLayoutVars>
      </dgm:prSet>
      <dgm:spPr/>
    </dgm:pt>
    <dgm:pt modelId="{25EBDB94-1477-4CB3-998C-29030B20043F}" type="pres">
      <dgm:prSet presAssocID="{4E048633-9858-4D92-8A24-966ED7D8FC1E}" presName="horzFour" presStyleCnt="0"/>
      <dgm:spPr/>
    </dgm:pt>
    <dgm:pt modelId="{C16DCBB9-86CD-4403-A453-A5CF83CC0F47}" type="pres">
      <dgm:prSet presAssocID="{335E1449-F370-42E5-9D96-90766F790E9C}" presName="sibSpaceTwo" presStyleCnt="0"/>
      <dgm:spPr/>
    </dgm:pt>
    <dgm:pt modelId="{5278AA22-383F-4F7A-BF93-6B23057D6EE3}" type="pres">
      <dgm:prSet presAssocID="{226DAD10-7B0B-414C-B505-04A4E61DA7ED}" presName="vertTwo" presStyleCnt="0"/>
      <dgm:spPr/>
    </dgm:pt>
    <dgm:pt modelId="{E170F4C6-DBC4-4CD5-9491-65FF6D0683F8}" type="pres">
      <dgm:prSet presAssocID="{226DAD10-7B0B-414C-B505-04A4E61DA7ED}" presName="txTwo" presStyleLbl="node2" presStyleIdx="1" presStyleCnt="3">
        <dgm:presLayoutVars>
          <dgm:chPref val="3"/>
        </dgm:presLayoutVars>
      </dgm:prSet>
      <dgm:spPr/>
    </dgm:pt>
    <dgm:pt modelId="{C2767FC1-88C3-4D32-9CDD-EBC016AC8355}" type="pres">
      <dgm:prSet presAssocID="{226DAD10-7B0B-414C-B505-04A4E61DA7ED}" presName="parTransTwo" presStyleCnt="0"/>
      <dgm:spPr/>
    </dgm:pt>
    <dgm:pt modelId="{48BE40A1-A528-49F7-A813-A71340D96BDB}" type="pres">
      <dgm:prSet presAssocID="{226DAD10-7B0B-414C-B505-04A4E61DA7ED}" presName="horzTwo" presStyleCnt="0"/>
      <dgm:spPr/>
    </dgm:pt>
    <dgm:pt modelId="{6887BD88-B639-472A-B543-3C1CF350DECE}" type="pres">
      <dgm:prSet presAssocID="{67C1F5B9-30C2-4833-8AF0-0066B6C29ADB}" presName="vertThree" presStyleCnt="0"/>
      <dgm:spPr/>
    </dgm:pt>
    <dgm:pt modelId="{B01810C7-B6D0-44A4-9677-B532D8AADC88}" type="pres">
      <dgm:prSet presAssocID="{67C1F5B9-30C2-4833-8AF0-0066B6C29ADB}" presName="txThree" presStyleLbl="node3" presStyleIdx="2" presStyleCnt="5">
        <dgm:presLayoutVars>
          <dgm:chPref val="3"/>
        </dgm:presLayoutVars>
      </dgm:prSet>
      <dgm:spPr/>
    </dgm:pt>
    <dgm:pt modelId="{C1BDE0D4-A1F6-42E1-9337-1EFF3BE46C94}" type="pres">
      <dgm:prSet presAssocID="{67C1F5B9-30C2-4833-8AF0-0066B6C29ADB}" presName="parTransThree" presStyleCnt="0"/>
      <dgm:spPr/>
    </dgm:pt>
    <dgm:pt modelId="{52C7A626-E980-4354-9859-E38D09D4AFE5}" type="pres">
      <dgm:prSet presAssocID="{67C1F5B9-30C2-4833-8AF0-0066B6C29ADB}" presName="horzThree" presStyleCnt="0"/>
      <dgm:spPr/>
    </dgm:pt>
    <dgm:pt modelId="{9F567953-F3F1-4E54-875A-C2CB78BAB5E6}" type="pres">
      <dgm:prSet presAssocID="{184C642A-9511-45A3-B99C-BBE7F0FD6250}" presName="vertFour" presStyleCnt="0">
        <dgm:presLayoutVars>
          <dgm:chPref val="3"/>
        </dgm:presLayoutVars>
      </dgm:prSet>
      <dgm:spPr/>
    </dgm:pt>
    <dgm:pt modelId="{96883DC8-A489-442A-95BF-76EB2EDEE17C}" type="pres">
      <dgm:prSet presAssocID="{184C642A-9511-45A3-B99C-BBE7F0FD6250}" presName="txFour" presStyleLbl="node4" presStyleIdx="2" presStyleCnt="5">
        <dgm:presLayoutVars>
          <dgm:chPref val="3"/>
        </dgm:presLayoutVars>
      </dgm:prSet>
      <dgm:spPr/>
    </dgm:pt>
    <dgm:pt modelId="{F3A43305-DDCE-49E0-8337-539461073902}" type="pres">
      <dgm:prSet presAssocID="{184C642A-9511-45A3-B99C-BBE7F0FD6250}" presName="horzFour" presStyleCnt="0"/>
      <dgm:spPr/>
    </dgm:pt>
    <dgm:pt modelId="{AEF1675D-8D05-4BE1-BDC2-35617DA53382}" type="pres">
      <dgm:prSet presAssocID="{B8C53D39-0FCD-418F-9DC5-02D7E816071C}" presName="sibSpaceThree" presStyleCnt="0"/>
      <dgm:spPr/>
    </dgm:pt>
    <dgm:pt modelId="{730AB2B0-CCE4-407B-8E72-B71144C143E0}" type="pres">
      <dgm:prSet presAssocID="{BA82B8D5-762F-42D3-9A26-DDBAC6719F3D}" presName="vertThree" presStyleCnt="0"/>
      <dgm:spPr/>
    </dgm:pt>
    <dgm:pt modelId="{BB75C9F2-E5D5-4220-9E01-4499DEACB693}" type="pres">
      <dgm:prSet presAssocID="{BA82B8D5-762F-42D3-9A26-DDBAC6719F3D}" presName="txThree" presStyleLbl="node3" presStyleIdx="3" presStyleCnt="5">
        <dgm:presLayoutVars>
          <dgm:chPref val="3"/>
        </dgm:presLayoutVars>
      </dgm:prSet>
      <dgm:spPr/>
    </dgm:pt>
    <dgm:pt modelId="{55086208-F5CA-4030-A002-692DC8EC7F7A}" type="pres">
      <dgm:prSet presAssocID="{BA82B8D5-762F-42D3-9A26-DDBAC6719F3D}" presName="parTransThree" presStyleCnt="0"/>
      <dgm:spPr/>
    </dgm:pt>
    <dgm:pt modelId="{3894E760-CF8F-449F-B260-CBECABA72572}" type="pres">
      <dgm:prSet presAssocID="{BA82B8D5-762F-42D3-9A26-DDBAC6719F3D}" presName="horzThree" presStyleCnt="0"/>
      <dgm:spPr/>
    </dgm:pt>
    <dgm:pt modelId="{82F45298-4DB5-444F-AB5A-E1C328AE936D}" type="pres">
      <dgm:prSet presAssocID="{A3B98B16-AB9F-48AA-AE5C-675755AA9F48}" presName="vertFour" presStyleCnt="0">
        <dgm:presLayoutVars>
          <dgm:chPref val="3"/>
        </dgm:presLayoutVars>
      </dgm:prSet>
      <dgm:spPr/>
    </dgm:pt>
    <dgm:pt modelId="{B449D130-97C5-4689-AC84-DE7291DEFDB5}" type="pres">
      <dgm:prSet presAssocID="{A3B98B16-AB9F-48AA-AE5C-675755AA9F48}" presName="txFour" presStyleLbl="node4" presStyleIdx="3" presStyleCnt="5">
        <dgm:presLayoutVars>
          <dgm:chPref val="3"/>
        </dgm:presLayoutVars>
      </dgm:prSet>
      <dgm:spPr/>
    </dgm:pt>
    <dgm:pt modelId="{B9499926-9A62-45C1-A06A-A0D394CC28E1}" type="pres">
      <dgm:prSet presAssocID="{A3B98B16-AB9F-48AA-AE5C-675755AA9F48}" presName="horzFour" presStyleCnt="0"/>
      <dgm:spPr/>
    </dgm:pt>
    <dgm:pt modelId="{AE17DD91-751E-4EE6-AED8-B4A57519ADE9}" type="pres">
      <dgm:prSet presAssocID="{A3A04962-941C-458F-9D4F-C3DE2B9E915B}" presName="sibSpaceTwo" presStyleCnt="0"/>
      <dgm:spPr/>
    </dgm:pt>
    <dgm:pt modelId="{3160D8C6-01E9-47C3-AEA1-C69A56C565AF}" type="pres">
      <dgm:prSet presAssocID="{C319478A-7D8E-4B55-93A6-CE316EB9FA29}" presName="vertTwo" presStyleCnt="0"/>
      <dgm:spPr/>
    </dgm:pt>
    <dgm:pt modelId="{EED7C3FD-4C11-43FB-8D45-E598B70E086B}" type="pres">
      <dgm:prSet presAssocID="{C319478A-7D8E-4B55-93A6-CE316EB9FA29}" presName="txTwo" presStyleLbl="node2" presStyleIdx="2" presStyleCnt="3">
        <dgm:presLayoutVars>
          <dgm:chPref val="3"/>
        </dgm:presLayoutVars>
      </dgm:prSet>
      <dgm:spPr/>
    </dgm:pt>
    <dgm:pt modelId="{CA16BC16-EDBD-42CD-846E-7749282D0B61}" type="pres">
      <dgm:prSet presAssocID="{C319478A-7D8E-4B55-93A6-CE316EB9FA29}" presName="parTransTwo" presStyleCnt="0"/>
      <dgm:spPr/>
    </dgm:pt>
    <dgm:pt modelId="{82704CC1-FC8F-417B-8260-6DED935F43BA}" type="pres">
      <dgm:prSet presAssocID="{C319478A-7D8E-4B55-93A6-CE316EB9FA29}" presName="horzTwo" presStyleCnt="0"/>
      <dgm:spPr/>
    </dgm:pt>
    <dgm:pt modelId="{349B2F58-6129-4951-A272-A34E8AEAEBD2}" type="pres">
      <dgm:prSet presAssocID="{CF8F61D5-F32A-4244-B7D4-E8E297355959}" presName="vertThree" presStyleCnt="0"/>
      <dgm:spPr/>
    </dgm:pt>
    <dgm:pt modelId="{215C530C-34AD-44F1-8D2A-64C6EEDE30D6}" type="pres">
      <dgm:prSet presAssocID="{CF8F61D5-F32A-4244-B7D4-E8E297355959}" presName="txThree" presStyleLbl="node3" presStyleIdx="4" presStyleCnt="5">
        <dgm:presLayoutVars>
          <dgm:chPref val="3"/>
        </dgm:presLayoutVars>
      </dgm:prSet>
      <dgm:spPr/>
    </dgm:pt>
    <dgm:pt modelId="{7DC41E72-3CBC-4FB1-9710-B539D042DF20}" type="pres">
      <dgm:prSet presAssocID="{CF8F61D5-F32A-4244-B7D4-E8E297355959}" presName="parTransThree" presStyleCnt="0"/>
      <dgm:spPr/>
    </dgm:pt>
    <dgm:pt modelId="{01D94FC2-AEB8-412D-8124-F04D8F12504C}" type="pres">
      <dgm:prSet presAssocID="{CF8F61D5-F32A-4244-B7D4-E8E297355959}" presName="horzThree" presStyleCnt="0"/>
      <dgm:spPr/>
    </dgm:pt>
    <dgm:pt modelId="{E7F9B63E-F585-483A-91ED-AB4DF5E54E91}" type="pres">
      <dgm:prSet presAssocID="{CCEFA0CF-40E0-47D3-B0C6-2AEE17D09E5F}" presName="vertFour" presStyleCnt="0">
        <dgm:presLayoutVars>
          <dgm:chPref val="3"/>
        </dgm:presLayoutVars>
      </dgm:prSet>
      <dgm:spPr/>
    </dgm:pt>
    <dgm:pt modelId="{7F849200-F07C-4608-86BC-B55B55274E2E}" type="pres">
      <dgm:prSet presAssocID="{CCEFA0CF-40E0-47D3-B0C6-2AEE17D09E5F}" presName="txFour" presStyleLbl="node4" presStyleIdx="4" presStyleCnt="5">
        <dgm:presLayoutVars>
          <dgm:chPref val="3"/>
        </dgm:presLayoutVars>
      </dgm:prSet>
      <dgm:spPr/>
    </dgm:pt>
    <dgm:pt modelId="{C3179B10-1D2C-4D84-85C8-4A5067BEFC9D}" type="pres">
      <dgm:prSet presAssocID="{CCEFA0CF-40E0-47D3-B0C6-2AEE17D09E5F}" presName="horzFour" presStyleCnt="0"/>
      <dgm:spPr/>
    </dgm:pt>
  </dgm:ptLst>
  <dgm:cxnLst>
    <dgm:cxn modelId="{D03E7A06-C86D-4D51-AFBA-304DD291F2EC}" srcId="{226DAD10-7B0B-414C-B505-04A4E61DA7ED}" destId="{BA82B8D5-762F-42D3-9A26-DDBAC6719F3D}" srcOrd="1" destOrd="0" parTransId="{C1AE0E45-FEAD-4604-B270-CBFA6B2220E4}" sibTransId="{7D762272-B1E5-4834-981E-9BCD10E9D2EF}"/>
    <dgm:cxn modelId="{41EC7108-F9FA-4BC0-9640-01921D6D83D4}" type="presOf" srcId="{67C1F5B9-30C2-4833-8AF0-0066B6C29ADB}" destId="{B01810C7-B6D0-44A4-9677-B532D8AADC88}" srcOrd="0" destOrd="0" presId="urn:microsoft.com/office/officeart/2005/8/layout/hierarchy4"/>
    <dgm:cxn modelId="{437D9416-9EB0-46FF-8182-C69FA6230DE3}" srcId="{7CEC8FBC-678D-4316-88D9-1D4244B7A671}" destId="{4E048633-9858-4D92-8A24-966ED7D8FC1E}" srcOrd="0" destOrd="0" parTransId="{E2A82411-051F-468C-A944-2C25B3462A15}" sibTransId="{FD078CB6-62BF-4A31-ACB9-1C00D850E93F}"/>
    <dgm:cxn modelId="{7B75A61B-349B-4CCC-BF1C-BB650A6BD3D4}" type="presOf" srcId="{CCEFA0CF-40E0-47D3-B0C6-2AEE17D09E5F}" destId="{7F849200-F07C-4608-86BC-B55B55274E2E}" srcOrd="0" destOrd="0" presId="urn:microsoft.com/office/officeart/2005/8/layout/hierarchy4"/>
    <dgm:cxn modelId="{E5E26624-20C1-49E1-88F7-23182A7D8F4F}" srcId="{ABAD6D24-6D57-4940-8DEA-893FD108FEAE}" destId="{BD4FD3D9-807A-46D7-96DE-337BDF1DC5D5}" srcOrd="0" destOrd="0" parTransId="{DC5D7196-56B8-466D-8690-FA4A7E81ECFF}" sibTransId="{F912ED71-4474-4009-A163-143B60D819C6}"/>
    <dgm:cxn modelId="{04EA1030-9F79-4251-83E3-E31BD13CDA22}" type="presOf" srcId="{ABAD6D24-6D57-4940-8DEA-893FD108FEAE}" destId="{B9AE1C7C-9A2F-4E58-9127-0ED4BC08A172}" srcOrd="0" destOrd="0" presId="urn:microsoft.com/office/officeart/2005/8/layout/hierarchy4"/>
    <dgm:cxn modelId="{E47EDB3B-D9B9-4B7D-AAF9-2663C4D91E48}" srcId="{BD4FD3D9-807A-46D7-96DE-337BDF1DC5D5}" destId="{FF528922-54D3-4932-ACD0-D70B77B3D593}" srcOrd="0" destOrd="0" parTransId="{1EAD6964-FC77-4E25-9487-B8DDB54DD488}" sibTransId="{6EF3FBE0-146E-4A1E-A8ED-28E6A29741A2}"/>
    <dgm:cxn modelId="{94C0E762-706E-45F2-8FCC-731A408598DB}" srcId="{BA82B8D5-762F-42D3-9A26-DDBAC6719F3D}" destId="{A3B98B16-AB9F-48AA-AE5C-675755AA9F48}" srcOrd="0" destOrd="0" parTransId="{EAA29C93-C321-4EC3-A386-ECC26F45A638}" sibTransId="{570C7626-12BE-4AD9-B18C-0E46E9F6A45F}"/>
    <dgm:cxn modelId="{350CD163-F052-4298-BA7A-AE811DBE635A}" type="presOf" srcId="{84B7459E-2A8C-4D88-AA93-2E12B42B1837}" destId="{83D047C4-D81B-4E99-8991-F52840E93CBF}" srcOrd="0" destOrd="0" presId="urn:microsoft.com/office/officeart/2005/8/layout/hierarchy4"/>
    <dgm:cxn modelId="{DA96DF44-ACE1-4D8F-B5C2-FB1C31D0E8A2}" srcId="{84B7459E-2A8C-4D88-AA93-2E12B42B1837}" destId="{ABAD6D24-6D57-4940-8DEA-893FD108FEAE}" srcOrd="0" destOrd="0" parTransId="{5C956498-B30E-4717-9F39-741314AE692D}" sibTransId="{335E1449-F370-42E5-9D96-90766F790E9C}"/>
    <dgm:cxn modelId="{38D85966-8738-49D0-85A5-528BB52B6960}" type="presOf" srcId="{69378908-FB6C-4C6B-98B7-56FC7ED34C65}" destId="{4A301EF0-842E-4292-A03A-F577F4CA6C67}" srcOrd="0" destOrd="0" presId="urn:microsoft.com/office/officeart/2005/8/layout/hierarchy4"/>
    <dgm:cxn modelId="{92B94F6D-C329-4925-81F3-86679A1963C9}" srcId="{84B7459E-2A8C-4D88-AA93-2E12B42B1837}" destId="{C319478A-7D8E-4B55-93A6-CE316EB9FA29}" srcOrd="2" destOrd="0" parTransId="{5F29EC0C-F214-42A2-8EE7-4204E6214CB7}" sibTransId="{FB4A4F06-2DBB-4786-B52B-71BE62378318}"/>
    <dgm:cxn modelId="{79501C71-65E1-4591-AB37-A7CBAEF36D57}" srcId="{226DAD10-7B0B-414C-B505-04A4E61DA7ED}" destId="{67C1F5B9-30C2-4833-8AF0-0066B6C29ADB}" srcOrd="0" destOrd="0" parTransId="{C9BDC906-49EF-4AE9-AA86-AF714FD460E1}" sibTransId="{B8C53D39-0FCD-418F-9DC5-02D7E816071C}"/>
    <dgm:cxn modelId="{4E1EE971-D2AB-4ABD-AF4E-2B592FA2A420}" type="presOf" srcId="{BA82B8D5-762F-42D3-9A26-DDBAC6719F3D}" destId="{BB75C9F2-E5D5-4220-9E01-4499DEACB693}" srcOrd="0" destOrd="0" presId="urn:microsoft.com/office/officeart/2005/8/layout/hierarchy4"/>
    <dgm:cxn modelId="{66EA6974-EADE-4D85-8C63-FD6F1DD035F9}" type="presOf" srcId="{BD4FD3D9-807A-46D7-96DE-337BDF1DC5D5}" destId="{89862159-4BDC-4B71-857B-DB36D727E92C}" srcOrd="0" destOrd="0" presId="urn:microsoft.com/office/officeart/2005/8/layout/hierarchy4"/>
    <dgm:cxn modelId="{73204C54-ADF4-411C-83AE-5396840F80A8}" srcId="{C319478A-7D8E-4B55-93A6-CE316EB9FA29}" destId="{CF8F61D5-F32A-4244-B7D4-E8E297355959}" srcOrd="0" destOrd="0" parTransId="{0497DD88-7E06-4E14-BAD9-381A36B5010C}" sibTransId="{8D56339A-931C-4417-B348-8E96C35EA57A}"/>
    <dgm:cxn modelId="{2FD3B99F-46FE-4969-B60A-EFA0401A1EAC}" srcId="{84B7459E-2A8C-4D88-AA93-2E12B42B1837}" destId="{226DAD10-7B0B-414C-B505-04A4E61DA7ED}" srcOrd="1" destOrd="0" parTransId="{CD2D786B-7AAC-47F5-92D5-513C13DD4BD9}" sibTransId="{A3A04962-941C-458F-9D4F-C3DE2B9E915B}"/>
    <dgm:cxn modelId="{9DEE2AA8-F30D-43A9-A07C-C2C72A2D8E8D}" type="presOf" srcId="{FF528922-54D3-4932-ACD0-D70B77B3D593}" destId="{C1DECC59-A5FE-46E6-B4A6-AA16FF4EB99F}" srcOrd="0" destOrd="0" presId="urn:microsoft.com/office/officeart/2005/8/layout/hierarchy4"/>
    <dgm:cxn modelId="{C9792BB3-0BA7-4123-92B7-F130FF6D44DC}" type="presOf" srcId="{CF8F61D5-F32A-4244-B7D4-E8E297355959}" destId="{215C530C-34AD-44F1-8D2A-64C6EEDE30D6}" srcOrd="0" destOrd="0" presId="urn:microsoft.com/office/officeart/2005/8/layout/hierarchy4"/>
    <dgm:cxn modelId="{1ECE57B6-64D5-41DD-879B-AE60DDEDC8CD}" srcId="{ABAD6D24-6D57-4940-8DEA-893FD108FEAE}" destId="{7CEC8FBC-678D-4316-88D9-1D4244B7A671}" srcOrd="1" destOrd="0" parTransId="{5F6CF447-5C63-4A65-814D-FD5F74417DC8}" sibTransId="{A5CD6B73-2B05-40D9-B0D8-5158C9983E9F}"/>
    <dgm:cxn modelId="{D64914BF-9324-453A-AF99-F5651E7ABDAE}" type="presOf" srcId="{184C642A-9511-45A3-B99C-BBE7F0FD6250}" destId="{96883DC8-A489-442A-95BF-76EB2EDEE17C}" srcOrd="0" destOrd="0" presId="urn:microsoft.com/office/officeart/2005/8/layout/hierarchy4"/>
    <dgm:cxn modelId="{7954DFC8-2A47-437F-9CA2-647391DB6AC4}" srcId="{67C1F5B9-30C2-4833-8AF0-0066B6C29ADB}" destId="{184C642A-9511-45A3-B99C-BBE7F0FD6250}" srcOrd="0" destOrd="0" parTransId="{50715D84-1C11-4A90-AAF1-1DB724995856}" sibTransId="{DC3CEC18-2FDD-4B8E-A84D-8E9C49F2B85B}"/>
    <dgm:cxn modelId="{92BC60CC-2E2E-4DD8-9C7C-B7373AC87BD9}" type="presOf" srcId="{226DAD10-7B0B-414C-B505-04A4E61DA7ED}" destId="{E170F4C6-DBC4-4CD5-9491-65FF6D0683F8}" srcOrd="0" destOrd="0" presId="urn:microsoft.com/office/officeart/2005/8/layout/hierarchy4"/>
    <dgm:cxn modelId="{259B87D6-C682-4C83-BF2B-E6300BDB92D7}" type="presOf" srcId="{A3B98B16-AB9F-48AA-AE5C-675755AA9F48}" destId="{B449D130-97C5-4689-AC84-DE7291DEFDB5}" srcOrd="0" destOrd="0" presId="urn:microsoft.com/office/officeart/2005/8/layout/hierarchy4"/>
    <dgm:cxn modelId="{7FA6C7D8-EEEF-4E61-A3D7-FE54DE17DD4D}" type="presOf" srcId="{7CEC8FBC-678D-4316-88D9-1D4244B7A671}" destId="{2C95C61E-175C-4366-A469-38AB76CC7C13}" srcOrd="0" destOrd="0" presId="urn:microsoft.com/office/officeart/2005/8/layout/hierarchy4"/>
    <dgm:cxn modelId="{E7B60EEA-A692-4E67-B5F2-72B7E36D9C94}" srcId="{CF8F61D5-F32A-4244-B7D4-E8E297355959}" destId="{CCEFA0CF-40E0-47D3-B0C6-2AEE17D09E5F}" srcOrd="0" destOrd="0" parTransId="{CBC508CD-9954-4EDA-9BD6-490FF06671E9}" sibTransId="{4C18EFBC-C182-4EB5-B99D-BDBB2E84A3F9}"/>
    <dgm:cxn modelId="{A0BFC9EC-EE21-4B25-A706-77D5CF65EA1E}" srcId="{69378908-FB6C-4C6B-98B7-56FC7ED34C65}" destId="{84B7459E-2A8C-4D88-AA93-2E12B42B1837}" srcOrd="0" destOrd="0" parTransId="{6C114D75-FF4F-447C-B2CE-4600D88519ED}" sibTransId="{23DDCE20-17FA-497B-A263-FF18C539E998}"/>
    <dgm:cxn modelId="{6E9DB1F0-B1C2-42F0-A68A-26BBB1BB6418}" type="presOf" srcId="{C319478A-7D8E-4B55-93A6-CE316EB9FA29}" destId="{EED7C3FD-4C11-43FB-8D45-E598B70E086B}" srcOrd="0" destOrd="0" presId="urn:microsoft.com/office/officeart/2005/8/layout/hierarchy4"/>
    <dgm:cxn modelId="{97476EFD-2160-4FE7-8369-C53AF8BE9B23}" type="presOf" srcId="{4E048633-9858-4D92-8A24-966ED7D8FC1E}" destId="{560886DE-8BB5-42BD-BF6F-5637546627D7}" srcOrd="0" destOrd="0" presId="urn:microsoft.com/office/officeart/2005/8/layout/hierarchy4"/>
    <dgm:cxn modelId="{BE803AF3-3877-4F9D-BA07-7F5EA9F34084}" type="presParOf" srcId="{4A301EF0-842E-4292-A03A-F577F4CA6C67}" destId="{755E272B-F732-4C70-9CD0-01FA824D402C}" srcOrd="0" destOrd="0" presId="urn:microsoft.com/office/officeart/2005/8/layout/hierarchy4"/>
    <dgm:cxn modelId="{BA6E183A-FA63-4073-A04D-2BFCB5DD705B}" type="presParOf" srcId="{755E272B-F732-4C70-9CD0-01FA824D402C}" destId="{83D047C4-D81B-4E99-8991-F52840E93CBF}" srcOrd="0" destOrd="0" presId="urn:microsoft.com/office/officeart/2005/8/layout/hierarchy4"/>
    <dgm:cxn modelId="{9E4597C6-85FC-4822-A8E0-BDF6C7A07432}" type="presParOf" srcId="{755E272B-F732-4C70-9CD0-01FA824D402C}" destId="{39123066-EB16-40CD-B8DD-40BDE0D41EDA}" srcOrd="1" destOrd="0" presId="urn:microsoft.com/office/officeart/2005/8/layout/hierarchy4"/>
    <dgm:cxn modelId="{118DE0A9-D361-4C1A-AAB9-94E44701265A}" type="presParOf" srcId="{755E272B-F732-4C70-9CD0-01FA824D402C}" destId="{54712521-D343-4A00-BDE1-6DAE75F0842B}" srcOrd="2" destOrd="0" presId="urn:microsoft.com/office/officeart/2005/8/layout/hierarchy4"/>
    <dgm:cxn modelId="{9FB8D64B-FC50-4C9F-9193-803617C6BEE2}" type="presParOf" srcId="{54712521-D343-4A00-BDE1-6DAE75F0842B}" destId="{62B1B39E-2575-4BF0-BC45-EAAA77B692C0}" srcOrd="0" destOrd="0" presId="urn:microsoft.com/office/officeart/2005/8/layout/hierarchy4"/>
    <dgm:cxn modelId="{FB48547D-AE59-4E03-9A57-465BDCF32515}" type="presParOf" srcId="{62B1B39E-2575-4BF0-BC45-EAAA77B692C0}" destId="{B9AE1C7C-9A2F-4E58-9127-0ED4BC08A172}" srcOrd="0" destOrd="0" presId="urn:microsoft.com/office/officeart/2005/8/layout/hierarchy4"/>
    <dgm:cxn modelId="{4872D757-C36A-4E7D-85AC-FE586F6531B2}" type="presParOf" srcId="{62B1B39E-2575-4BF0-BC45-EAAA77B692C0}" destId="{787DFDE2-DC37-4344-B731-9343ED5BE5A7}" srcOrd="1" destOrd="0" presId="urn:microsoft.com/office/officeart/2005/8/layout/hierarchy4"/>
    <dgm:cxn modelId="{7C414341-5061-4F4B-89F9-D44EC44AF24C}" type="presParOf" srcId="{62B1B39E-2575-4BF0-BC45-EAAA77B692C0}" destId="{CD2CF4B7-EA02-4FA8-B8EF-4B036A3D243F}" srcOrd="2" destOrd="0" presId="urn:microsoft.com/office/officeart/2005/8/layout/hierarchy4"/>
    <dgm:cxn modelId="{32472FC8-7393-40CA-9998-08C058F0FB78}" type="presParOf" srcId="{CD2CF4B7-EA02-4FA8-B8EF-4B036A3D243F}" destId="{81304DEB-6D92-4AF4-9F59-D45B4323F704}" srcOrd="0" destOrd="0" presId="urn:microsoft.com/office/officeart/2005/8/layout/hierarchy4"/>
    <dgm:cxn modelId="{3D1B8F0D-6FD4-450F-A6F8-926DE19A96E2}" type="presParOf" srcId="{81304DEB-6D92-4AF4-9F59-D45B4323F704}" destId="{89862159-4BDC-4B71-857B-DB36D727E92C}" srcOrd="0" destOrd="0" presId="urn:microsoft.com/office/officeart/2005/8/layout/hierarchy4"/>
    <dgm:cxn modelId="{47220D13-5DEA-4961-AD71-D3B3AFF3C945}" type="presParOf" srcId="{81304DEB-6D92-4AF4-9F59-D45B4323F704}" destId="{AF2F482A-2F58-4E3D-AE52-EA5436E179E6}" srcOrd="1" destOrd="0" presId="urn:microsoft.com/office/officeart/2005/8/layout/hierarchy4"/>
    <dgm:cxn modelId="{55359127-1146-4478-896E-3BFB32CBD966}" type="presParOf" srcId="{81304DEB-6D92-4AF4-9F59-D45B4323F704}" destId="{9AC76862-5F63-4BE5-BC07-274D8DE46236}" srcOrd="2" destOrd="0" presId="urn:microsoft.com/office/officeart/2005/8/layout/hierarchy4"/>
    <dgm:cxn modelId="{751FC28D-D5CE-401A-A180-77D9FAD6ED21}" type="presParOf" srcId="{9AC76862-5F63-4BE5-BC07-274D8DE46236}" destId="{61C15D02-CEE6-4900-BADA-89DF9F758F22}" srcOrd="0" destOrd="0" presId="urn:microsoft.com/office/officeart/2005/8/layout/hierarchy4"/>
    <dgm:cxn modelId="{7EAE8CD1-0443-47F0-9F64-A854F3BB1950}" type="presParOf" srcId="{61C15D02-CEE6-4900-BADA-89DF9F758F22}" destId="{C1DECC59-A5FE-46E6-B4A6-AA16FF4EB99F}" srcOrd="0" destOrd="0" presId="urn:microsoft.com/office/officeart/2005/8/layout/hierarchy4"/>
    <dgm:cxn modelId="{102A2181-38E6-4D3C-8872-458D2F7A3CE1}" type="presParOf" srcId="{61C15D02-CEE6-4900-BADA-89DF9F758F22}" destId="{4B4A230C-5133-4C3D-8960-FA9949C40986}" srcOrd="1" destOrd="0" presId="urn:microsoft.com/office/officeart/2005/8/layout/hierarchy4"/>
    <dgm:cxn modelId="{0EE9C011-0182-4A2B-8073-CFE14D16BE90}" type="presParOf" srcId="{CD2CF4B7-EA02-4FA8-B8EF-4B036A3D243F}" destId="{262FD04D-5986-453D-A414-7FC0A558B30A}" srcOrd="1" destOrd="0" presId="urn:microsoft.com/office/officeart/2005/8/layout/hierarchy4"/>
    <dgm:cxn modelId="{C3F67B74-5AE3-431A-B682-3CAC1E594C0D}" type="presParOf" srcId="{CD2CF4B7-EA02-4FA8-B8EF-4B036A3D243F}" destId="{1A390BEE-FAF5-4606-A632-59BFE1E5CED1}" srcOrd="2" destOrd="0" presId="urn:microsoft.com/office/officeart/2005/8/layout/hierarchy4"/>
    <dgm:cxn modelId="{1610036F-87FA-4486-896D-D5173DF57652}" type="presParOf" srcId="{1A390BEE-FAF5-4606-A632-59BFE1E5CED1}" destId="{2C95C61E-175C-4366-A469-38AB76CC7C13}" srcOrd="0" destOrd="0" presId="urn:microsoft.com/office/officeart/2005/8/layout/hierarchy4"/>
    <dgm:cxn modelId="{17C6C5D0-E3A6-4AC5-98DA-C4FF6EBE2C98}" type="presParOf" srcId="{1A390BEE-FAF5-4606-A632-59BFE1E5CED1}" destId="{E715E3AF-B380-4D26-876A-45D9D4BE0685}" srcOrd="1" destOrd="0" presId="urn:microsoft.com/office/officeart/2005/8/layout/hierarchy4"/>
    <dgm:cxn modelId="{0F80D47D-BE41-4311-B129-29290B8BD9DD}" type="presParOf" srcId="{1A390BEE-FAF5-4606-A632-59BFE1E5CED1}" destId="{B2B675FA-C5CB-447B-BE83-62CE3C621AFE}" srcOrd="2" destOrd="0" presId="urn:microsoft.com/office/officeart/2005/8/layout/hierarchy4"/>
    <dgm:cxn modelId="{E51E97A7-9BFD-401A-A6C3-46F0F4FBE582}" type="presParOf" srcId="{B2B675FA-C5CB-447B-BE83-62CE3C621AFE}" destId="{6F17C43C-D80F-4CB0-BE3D-88DE8EFC5AB7}" srcOrd="0" destOrd="0" presId="urn:microsoft.com/office/officeart/2005/8/layout/hierarchy4"/>
    <dgm:cxn modelId="{3E05E39E-7A71-4DB4-97C3-400836B70E1B}" type="presParOf" srcId="{6F17C43C-D80F-4CB0-BE3D-88DE8EFC5AB7}" destId="{560886DE-8BB5-42BD-BF6F-5637546627D7}" srcOrd="0" destOrd="0" presId="urn:microsoft.com/office/officeart/2005/8/layout/hierarchy4"/>
    <dgm:cxn modelId="{EADDD840-8E71-457D-A5BB-BE308B8E32E6}" type="presParOf" srcId="{6F17C43C-D80F-4CB0-BE3D-88DE8EFC5AB7}" destId="{25EBDB94-1477-4CB3-998C-29030B20043F}" srcOrd="1" destOrd="0" presId="urn:microsoft.com/office/officeart/2005/8/layout/hierarchy4"/>
    <dgm:cxn modelId="{5331DAA1-8C8A-4961-988F-C362DCF64089}" type="presParOf" srcId="{54712521-D343-4A00-BDE1-6DAE75F0842B}" destId="{C16DCBB9-86CD-4403-A453-A5CF83CC0F47}" srcOrd="1" destOrd="0" presId="urn:microsoft.com/office/officeart/2005/8/layout/hierarchy4"/>
    <dgm:cxn modelId="{7718DF59-FC44-457D-BECA-EA1D078490D7}" type="presParOf" srcId="{54712521-D343-4A00-BDE1-6DAE75F0842B}" destId="{5278AA22-383F-4F7A-BF93-6B23057D6EE3}" srcOrd="2" destOrd="0" presId="urn:microsoft.com/office/officeart/2005/8/layout/hierarchy4"/>
    <dgm:cxn modelId="{C0C28A84-C6A3-4FBB-AD43-E3FF4D124D67}" type="presParOf" srcId="{5278AA22-383F-4F7A-BF93-6B23057D6EE3}" destId="{E170F4C6-DBC4-4CD5-9491-65FF6D0683F8}" srcOrd="0" destOrd="0" presId="urn:microsoft.com/office/officeart/2005/8/layout/hierarchy4"/>
    <dgm:cxn modelId="{1F40EE80-F027-4508-A7DC-BDD3993418EA}" type="presParOf" srcId="{5278AA22-383F-4F7A-BF93-6B23057D6EE3}" destId="{C2767FC1-88C3-4D32-9CDD-EBC016AC8355}" srcOrd="1" destOrd="0" presId="urn:microsoft.com/office/officeart/2005/8/layout/hierarchy4"/>
    <dgm:cxn modelId="{E413B112-45C3-4BFF-9D7F-355D4A55F24A}" type="presParOf" srcId="{5278AA22-383F-4F7A-BF93-6B23057D6EE3}" destId="{48BE40A1-A528-49F7-A813-A71340D96BDB}" srcOrd="2" destOrd="0" presId="urn:microsoft.com/office/officeart/2005/8/layout/hierarchy4"/>
    <dgm:cxn modelId="{28D582B8-1461-495C-B71F-5EF5D132E3AC}" type="presParOf" srcId="{48BE40A1-A528-49F7-A813-A71340D96BDB}" destId="{6887BD88-B639-472A-B543-3C1CF350DECE}" srcOrd="0" destOrd="0" presId="urn:microsoft.com/office/officeart/2005/8/layout/hierarchy4"/>
    <dgm:cxn modelId="{9D0218A0-BC4E-48E1-AA0A-5D9F41F3AB2A}" type="presParOf" srcId="{6887BD88-B639-472A-B543-3C1CF350DECE}" destId="{B01810C7-B6D0-44A4-9677-B532D8AADC88}" srcOrd="0" destOrd="0" presId="urn:microsoft.com/office/officeart/2005/8/layout/hierarchy4"/>
    <dgm:cxn modelId="{2E82217D-A80F-41C2-B3C4-496106EDBCAE}" type="presParOf" srcId="{6887BD88-B639-472A-B543-3C1CF350DECE}" destId="{C1BDE0D4-A1F6-42E1-9337-1EFF3BE46C94}" srcOrd="1" destOrd="0" presId="urn:microsoft.com/office/officeart/2005/8/layout/hierarchy4"/>
    <dgm:cxn modelId="{5D6F9E2A-FCA9-4895-B5D0-0C4991B5F581}" type="presParOf" srcId="{6887BD88-B639-472A-B543-3C1CF350DECE}" destId="{52C7A626-E980-4354-9859-E38D09D4AFE5}" srcOrd="2" destOrd="0" presId="urn:microsoft.com/office/officeart/2005/8/layout/hierarchy4"/>
    <dgm:cxn modelId="{C9816489-31F2-4366-9AFE-FA255E5224DE}" type="presParOf" srcId="{52C7A626-E980-4354-9859-E38D09D4AFE5}" destId="{9F567953-F3F1-4E54-875A-C2CB78BAB5E6}" srcOrd="0" destOrd="0" presId="urn:microsoft.com/office/officeart/2005/8/layout/hierarchy4"/>
    <dgm:cxn modelId="{B8DECF15-90B8-4E67-B6A0-BAD515FC5867}" type="presParOf" srcId="{9F567953-F3F1-4E54-875A-C2CB78BAB5E6}" destId="{96883DC8-A489-442A-95BF-76EB2EDEE17C}" srcOrd="0" destOrd="0" presId="urn:microsoft.com/office/officeart/2005/8/layout/hierarchy4"/>
    <dgm:cxn modelId="{F6219D03-66AC-44AF-8E07-B1EA10FD4BA7}" type="presParOf" srcId="{9F567953-F3F1-4E54-875A-C2CB78BAB5E6}" destId="{F3A43305-DDCE-49E0-8337-539461073902}" srcOrd="1" destOrd="0" presId="urn:microsoft.com/office/officeart/2005/8/layout/hierarchy4"/>
    <dgm:cxn modelId="{69016503-23AC-467D-92F3-35CFC5F99672}" type="presParOf" srcId="{48BE40A1-A528-49F7-A813-A71340D96BDB}" destId="{AEF1675D-8D05-4BE1-BDC2-35617DA53382}" srcOrd="1" destOrd="0" presId="urn:microsoft.com/office/officeart/2005/8/layout/hierarchy4"/>
    <dgm:cxn modelId="{472288AC-BE9F-4944-AD26-427FB2C31768}" type="presParOf" srcId="{48BE40A1-A528-49F7-A813-A71340D96BDB}" destId="{730AB2B0-CCE4-407B-8E72-B71144C143E0}" srcOrd="2" destOrd="0" presId="urn:microsoft.com/office/officeart/2005/8/layout/hierarchy4"/>
    <dgm:cxn modelId="{9F214120-41DA-4431-AB64-EC156230EE79}" type="presParOf" srcId="{730AB2B0-CCE4-407B-8E72-B71144C143E0}" destId="{BB75C9F2-E5D5-4220-9E01-4499DEACB693}" srcOrd="0" destOrd="0" presId="urn:microsoft.com/office/officeart/2005/8/layout/hierarchy4"/>
    <dgm:cxn modelId="{4696E47C-607E-4C07-8749-9CF3CC4CF851}" type="presParOf" srcId="{730AB2B0-CCE4-407B-8E72-B71144C143E0}" destId="{55086208-F5CA-4030-A002-692DC8EC7F7A}" srcOrd="1" destOrd="0" presId="urn:microsoft.com/office/officeart/2005/8/layout/hierarchy4"/>
    <dgm:cxn modelId="{6CCFAECA-E28E-42BC-9781-1FBAA9098F4D}" type="presParOf" srcId="{730AB2B0-CCE4-407B-8E72-B71144C143E0}" destId="{3894E760-CF8F-449F-B260-CBECABA72572}" srcOrd="2" destOrd="0" presId="urn:microsoft.com/office/officeart/2005/8/layout/hierarchy4"/>
    <dgm:cxn modelId="{7C8DE4C9-C80F-4422-92C2-FBB2F4F4762A}" type="presParOf" srcId="{3894E760-CF8F-449F-B260-CBECABA72572}" destId="{82F45298-4DB5-444F-AB5A-E1C328AE936D}" srcOrd="0" destOrd="0" presId="urn:microsoft.com/office/officeart/2005/8/layout/hierarchy4"/>
    <dgm:cxn modelId="{287A7281-B450-4823-9731-2B9E616A3AB7}" type="presParOf" srcId="{82F45298-4DB5-444F-AB5A-E1C328AE936D}" destId="{B449D130-97C5-4689-AC84-DE7291DEFDB5}" srcOrd="0" destOrd="0" presId="urn:microsoft.com/office/officeart/2005/8/layout/hierarchy4"/>
    <dgm:cxn modelId="{A0C7E8CC-AB04-4FEE-8FC2-79A1039FB5F6}" type="presParOf" srcId="{82F45298-4DB5-444F-AB5A-E1C328AE936D}" destId="{B9499926-9A62-45C1-A06A-A0D394CC28E1}" srcOrd="1" destOrd="0" presId="urn:microsoft.com/office/officeart/2005/8/layout/hierarchy4"/>
    <dgm:cxn modelId="{08987145-64FB-4424-B6E7-1C5E76445D5B}" type="presParOf" srcId="{54712521-D343-4A00-BDE1-6DAE75F0842B}" destId="{AE17DD91-751E-4EE6-AED8-B4A57519ADE9}" srcOrd="3" destOrd="0" presId="urn:microsoft.com/office/officeart/2005/8/layout/hierarchy4"/>
    <dgm:cxn modelId="{5D99DAA5-154F-441A-8BB6-C8637A1AB091}" type="presParOf" srcId="{54712521-D343-4A00-BDE1-6DAE75F0842B}" destId="{3160D8C6-01E9-47C3-AEA1-C69A56C565AF}" srcOrd="4" destOrd="0" presId="urn:microsoft.com/office/officeart/2005/8/layout/hierarchy4"/>
    <dgm:cxn modelId="{6E794C56-ADC2-4F77-882B-DF49659C61DD}" type="presParOf" srcId="{3160D8C6-01E9-47C3-AEA1-C69A56C565AF}" destId="{EED7C3FD-4C11-43FB-8D45-E598B70E086B}" srcOrd="0" destOrd="0" presId="urn:microsoft.com/office/officeart/2005/8/layout/hierarchy4"/>
    <dgm:cxn modelId="{4C2265A6-CF54-48F0-B843-E976F4C2E914}" type="presParOf" srcId="{3160D8C6-01E9-47C3-AEA1-C69A56C565AF}" destId="{CA16BC16-EDBD-42CD-846E-7749282D0B61}" srcOrd="1" destOrd="0" presId="urn:microsoft.com/office/officeart/2005/8/layout/hierarchy4"/>
    <dgm:cxn modelId="{9EF3FB6C-2854-4D13-B64D-BCD4F6825D7D}" type="presParOf" srcId="{3160D8C6-01E9-47C3-AEA1-C69A56C565AF}" destId="{82704CC1-FC8F-417B-8260-6DED935F43BA}" srcOrd="2" destOrd="0" presId="urn:microsoft.com/office/officeart/2005/8/layout/hierarchy4"/>
    <dgm:cxn modelId="{AB801418-1825-4A43-89AA-2A23897297E7}" type="presParOf" srcId="{82704CC1-FC8F-417B-8260-6DED935F43BA}" destId="{349B2F58-6129-4951-A272-A34E8AEAEBD2}" srcOrd="0" destOrd="0" presId="urn:microsoft.com/office/officeart/2005/8/layout/hierarchy4"/>
    <dgm:cxn modelId="{0DB9E446-C342-4237-8178-462AFAC6142C}" type="presParOf" srcId="{349B2F58-6129-4951-A272-A34E8AEAEBD2}" destId="{215C530C-34AD-44F1-8D2A-64C6EEDE30D6}" srcOrd="0" destOrd="0" presId="urn:microsoft.com/office/officeart/2005/8/layout/hierarchy4"/>
    <dgm:cxn modelId="{28415643-69F2-40DA-A34C-ACA57CAF7B3D}" type="presParOf" srcId="{349B2F58-6129-4951-A272-A34E8AEAEBD2}" destId="{7DC41E72-3CBC-4FB1-9710-B539D042DF20}" srcOrd="1" destOrd="0" presId="urn:microsoft.com/office/officeart/2005/8/layout/hierarchy4"/>
    <dgm:cxn modelId="{0C972E93-81BF-4611-9279-E22AA3373AA6}" type="presParOf" srcId="{349B2F58-6129-4951-A272-A34E8AEAEBD2}" destId="{01D94FC2-AEB8-412D-8124-F04D8F12504C}" srcOrd="2" destOrd="0" presId="urn:microsoft.com/office/officeart/2005/8/layout/hierarchy4"/>
    <dgm:cxn modelId="{6FB7D529-834B-4868-B078-2A3CD2987DEB}" type="presParOf" srcId="{01D94FC2-AEB8-412D-8124-F04D8F12504C}" destId="{E7F9B63E-F585-483A-91ED-AB4DF5E54E91}" srcOrd="0" destOrd="0" presId="urn:microsoft.com/office/officeart/2005/8/layout/hierarchy4"/>
    <dgm:cxn modelId="{75ADF6A5-93C4-4E7C-AC9D-83CCB7979206}" type="presParOf" srcId="{E7F9B63E-F585-483A-91ED-AB4DF5E54E91}" destId="{7F849200-F07C-4608-86BC-B55B55274E2E}" srcOrd="0" destOrd="0" presId="urn:microsoft.com/office/officeart/2005/8/layout/hierarchy4"/>
    <dgm:cxn modelId="{D99C197B-7B93-4D07-8ACB-8E0DE4B5061A}" type="presParOf" srcId="{E7F9B63E-F585-483A-91ED-AB4DF5E54E91}" destId="{C3179B10-1D2C-4D84-85C8-4A5067BEFC9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6F522B-7752-B745-B2EA-F7E1CC5B2AFF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0ED228-A5BD-7646-AD52-F8B5800B38BF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 sz="1200" b="0" dirty="0">
              <a:solidFill>
                <a:schemeClr val="tx1"/>
              </a:solidFill>
            </a:rPr>
            <a:t>COMPETIDORES EXISTENTES</a:t>
          </a:r>
        </a:p>
        <a:p>
          <a:r>
            <a:rPr lang="es-ES" sz="1200" b="0" dirty="0">
              <a:solidFill>
                <a:schemeClr val="tx1"/>
              </a:solidFill>
            </a:rPr>
            <a:t>Bancos locales, extranjeros y  financieras que ofrecen productos similares</a:t>
          </a:r>
        </a:p>
        <a:p>
          <a:endParaRPr lang="es-ES" sz="1200" b="0" dirty="0">
            <a:solidFill>
              <a:schemeClr val="tx1"/>
            </a:solidFill>
          </a:endParaRPr>
        </a:p>
      </dgm:t>
    </dgm:pt>
    <dgm:pt modelId="{BB8A1687-267F-0542-BF7A-D271F6B2C55C}" type="parTrans" cxnId="{3174088C-611D-D242-BB9A-20ED53E5D662}">
      <dgm:prSet/>
      <dgm:spPr/>
      <dgm:t>
        <a:bodyPr/>
        <a:lstStyle/>
        <a:p>
          <a:endParaRPr lang="es-ES"/>
        </a:p>
      </dgm:t>
    </dgm:pt>
    <dgm:pt modelId="{E74347C3-BB42-3C48-9216-98BA028A278F}" type="sibTrans" cxnId="{3174088C-611D-D242-BB9A-20ED53E5D662}">
      <dgm:prSet/>
      <dgm:spPr/>
      <dgm:t>
        <a:bodyPr/>
        <a:lstStyle/>
        <a:p>
          <a:endParaRPr lang="es-ES"/>
        </a:p>
      </dgm:t>
    </dgm:pt>
    <dgm:pt modelId="{2A2DE847-3726-414A-837F-B1FB53E8858C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S" sz="1200" b="0" dirty="0">
              <a:solidFill>
                <a:schemeClr val="tx1"/>
              </a:solidFill>
            </a:rPr>
            <a:t>BARRERAS DE ENTRADA</a:t>
          </a:r>
        </a:p>
        <a:p>
          <a:r>
            <a:rPr lang="es-ES" sz="1200" b="0" dirty="0">
              <a:solidFill>
                <a:schemeClr val="tx1"/>
              </a:solidFill>
            </a:rPr>
            <a:t>Legales, financieras y altas regulaciones por parte del gobierno}</a:t>
          </a:r>
        </a:p>
      </dgm:t>
    </dgm:pt>
    <dgm:pt modelId="{89A47544-A046-1B4E-8E09-F1D9989FF37B}" type="parTrans" cxnId="{B4B16FE3-176C-CF4A-920D-5100F1C8C420}">
      <dgm:prSet/>
      <dgm:spPr/>
      <dgm:t>
        <a:bodyPr/>
        <a:lstStyle/>
        <a:p>
          <a:endParaRPr lang="es-ES"/>
        </a:p>
      </dgm:t>
    </dgm:pt>
    <dgm:pt modelId="{36FFA0B2-BCF2-9E48-9C83-1EF0C9B3B85C}" type="sibTrans" cxnId="{B4B16FE3-176C-CF4A-920D-5100F1C8C420}">
      <dgm:prSet/>
      <dgm:spPr/>
      <dgm:t>
        <a:bodyPr/>
        <a:lstStyle/>
        <a:p>
          <a:endParaRPr lang="es-ES"/>
        </a:p>
      </dgm:t>
    </dgm:pt>
    <dgm:pt modelId="{CC5A12F1-CB31-364C-A320-88241101B251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1200" b="0" dirty="0">
              <a:solidFill>
                <a:schemeClr val="tx1"/>
              </a:solidFill>
            </a:rPr>
            <a:t>PODER DE NEGOCIACION DE LOS PROVEEDORES </a:t>
          </a:r>
        </a:p>
        <a:p>
          <a:r>
            <a:rPr lang="es-ES" sz="1200" b="0" dirty="0">
              <a:solidFill>
                <a:schemeClr val="tx1"/>
              </a:solidFill>
            </a:rPr>
            <a:t>Bajo                                              Hay alta oferta de proveedores y su cambio no genera costos para la entidad.</a:t>
          </a:r>
        </a:p>
      </dgm:t>
    </dgm:pt>
    <dgm:pt modelId="{EF571671-DE38-054E-9E5F-CFA856D64EFF}" type="parTrans" cxnId="{EDA8795D-72F0-3946-96F6-CE9A8E412B01}">
      <dgm:prSet/>
      <dgm:spPr/>
      <dgm:t>
        <a:bodyPr/>
        <a:lstStyle/>
        <a:p>
          <a:endParaRPr lang="es-ES"/>
        </a:p>
      </dgm:t>
    </dgm:pt>
    <dgm:pt modelId="{C1FA7FE4-EDE0-5949-B3F2-9FE22D8B924C}" type="sibTrans" cxnId="{EDA8795D-72F0-3946-96F6-CE9A8E412B01}">
      <dgm:prSet/>
      <dgm:spPr/>
      <dgm:t>
        <a:bodyPr/>
        <a:lstStyle/>
        <a:p>
          <a:endParaRPr lang="es-ES"/>
        </a:p>
      </dgm:t>
    </dgm:pt>
    <dgm:pt modelId="{CB7329E7-04B7-F34B-A814-82E32EA42409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" sz="1200" b="0" dirty="0">
              <a:solidFill>
                <a:schemeClr val="tx1"/>
              </a:solidFill>
            </a:rPr>
            <a:t>SUSTITUTOS</a:t>
          </a:r>
        </a:p>
        <a:p>
          <a:r>
            <a:rPr lang="es-ES" sz="1200" b="0" dirty="0">
              <a:solidFill>
                <a:schemeClr val="tx1"/>
              </a:solidFill>
            </a:rPr>
            <a:t>Banca privada, financieras, cooperativas</a:t>
          </a:r>
        </a:p>
      </dgm:t>
    </dgm:pt>
    <dgm:pt modelId="{5961674A-4F4A-6D47-A94C-3C1135DC954A}" type="parTrans" cxnId="{A47C9CBB-E4E1-7E44-94A4-36B89EF7C321}">
      <dgm:prSet/>
      <dgm:spPr/>
      <dgm:t>
        <a:bodyPr/>
        <a:lstStyle/>
        <a:p>
          <a:endParaRPr lang="es-ES"/>
        </a:p>
      </dgm:t>
    </dgm:pt>
    <dgm:pt modelId="{EF72E3AB-38E5-7D41-801D-28C4B72E633F}" type="sibTrans" cxnId="{A47C9CBB-E4E1-7E44-94A4-36B89EF7C321}">
      <dgm:prSet/>
      <dgm:spPr/>
      <dgm:t>
        <a:bodyPr/>
        <a:lstStyle/>
        <a:p>
          <a:endParaRPr lang="es-ES"/>
        </a:p>
      </dgm:t>
    </dgm:pt>
    <dgm:pt modelId="{091FF359-BD44-6448-9BC2-33A957D7FC2F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FFFFCC"/>
        </a:solidFill>
      </dgm:spPr>
      <dgm:t>
        <a:bodyPr/>
        <a:lstStyle/>
        <a:p>
          <a:endParaRPr lang="es-ES" sz="1200" b="0" dirty="0">
            <a:solidFill>
              <a:schemeClr val="tx1"/>
            </a:solidFill>
          </a:endParaRPr>
        </a:p>
        <a:p>
          <a:r>
            <a:rPr lang="es-ES" sz="1200" b="0" dirty="0">
              <a:solidFill>
                <a:schemeClr val="tx1"/>
              </a:solidFill>
            </a:rPr>
            <a:t>PODER DE NEGOCIACION DE LOS COMPRADORES </a:t>
          </a:r>
        </a:p>
        <a:p>
          <a:r>
            <a:rPr lang="es-ES" sz="1200" b="0" dirty="0">
              <a:solidFill>
                <a:schemeClr val="tx1"/>
              </a:solidFill>
            </a:rPr>
            <a:t>Bajo.</a:t>
          </a:r>
        </a:p>
        <a:p>
          <a:endParaRPr lang="es-ES" sz="1200" b="0" dirty="0">
            <a:solidFill>
              <a:schemeClr val="tx1"/>
            </a:solidFill>
          </a:endParaRPr>
        </a:p>
      </dgm:t>
    </dgm:pt>
    <dgm:pt modelId="{CE40A975-D1B0-5840-AEED-AA60B83FD3FA}" type="parTrans" cxnId="{E18A9452-4442-CA4E-BFA5-DF4142AFDF0D}">
      <dgm:prSet/>
      <dgm:spPr/>
      <dgm:t>
        <a:bodyPr/>
        <a:lstStyle/>
        <a:p>
          <a:endParaRPr lang="es-ES"/>
        </a:p>
      </dgm:t>
    </dgm:pt>
    <dgm:pt modelId="{34291EDB-6172-4E40-9E1A-D72D07B2DF84}" type="sibTrans" cxnId="{E18A9452-4442-CA4E-BFA5-DF4142AFDF0D}">
      <dgm:prSet/>
      <dgm:spPr/>
      <dgm:t>
        <a:bodyPr/>
        <a:lstStyle/>
        <a:p>
          <a:endParaRPr lang="es-ES"/>
        </a:p>
      </dgm:t>
    </dgm:pt>
    <dgm:pt modelId="{C9327A52-E387-144A-8D09-3D33D3549553}" type="pres">
      <dgm:prSet presAssocID="{C76F522B-7752-B745-B2EA-F7E1CC5B2AF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2AAA905-436A-294D-A1C3-A7E37F04BA01}" type="pres">
      <dgm:prSet presAssocID="{990ED228-A5BD-7646-AD52-F8B5800B38BF}" presName="singleCycle" presStyleCnt="0"/>
      <dgm:spPr/>
    </dgm:pt>
    <dgm:pt modelId="{24E6C34C-4921-4742-BECD-219A98FCB840}" type="pres">
      <dgm:prSet presAssocID="{990ED228-A5BD-7646-AD52-F8B5800B38BF}" presName="singleCenter" presStyleLbl="node1" presStyleIdx="0" presStyleCnt="5" custScaleX="133421" custScaleY="116890" custLinFactNeighborY="505">
        <dgm:presLayoutVars>
          <dgm:chMax val="7"/>
          <dgm:chPref val="7"/>
        </dgm:presLayoutVars>
      </dgm:prSet>
      <dgm:spPr/>
    </dgm:pt>
    <dgm:pt modelId="{5DD60965-6BA9-6E41-BB85-9049D37328F6}" type="pres">
      <dgm:prSet presAssocID="{89A47544-A046-1B4E-8E09-F1D9989FF37B}" presName="Name56" presStyleLbl="parChTrans1D2" presStyleIdx="0" presStyleCnt="4"/>
      <dgm:spPr/>
    </dgm:pt>
    <dgm:pt modelId="{C9868D45-93CD-9B47-B1D2-1AC96365FC8E}" type="pres">
      <dgm:prSet presAssocID="{2A2DE847-3726-414A-837F-B1FB53E8858C}" presName="text0" presStyleLbl="node1" presStyleIdx="1" presStyleCnt="5" custScaleX="187731" custScaleY="167109" custRadScaleRad="98990">
        <dgm:presLayoutVars>
          <dgm:bulletEnabled val="1"/>
        </dgm:presLayoutVars>
      </dgm:prSet>
      <dgm:spPr/>
    </dgm:pt>
    <dgm:pt modelId="{9C6E809A-62DA-DC48-B51C-2BA8FD378593}" type="pres">
      <dgm:prSet presAssocID="{EF571671-DE38-054E-9E5F-CFA856D64EFF}" presName="Name56" presStyleLbl="parChTrans1D2" presStyleIdx="1" presStyleCnt="4"/>
      <dgm:spPr/>
    </dgm:pt>
    <dgm:pt modelId="{A240C312-1424-4B42-AEDA-A8126871A466}" type="pres">
      <dgm:prSet presAssocID="{CC5A12F1-CB31-364C-A320-88241101B251}" presName="text0" presStyleLbl="node1" presStyleIdx="2" presStyleCnt="5" custScaleX="222890" custScaleY="175231" custRadScaleRad="116359" custRadScaleInc="1826">
        <dgm:presLayoutVars>
          <dgm:bulletEnabled val="1"/>
        </dgm:presLayoutVars>
      </dgm:prSet>
      <dgm:spPr/>
    </dgm:pt>
    <dgm:pt modelId="{9FC4B67F-E58B-514D-8C4E-4F9F671765DF}" type="pres">
      <dgm:prSet presAssocID="{5961674A-4F4A-6D47-A94C-3C1135DC954A}" presName="Name56" presStyleLbl="parChTrans1D2" presStyleIdx="2" presStyleCnt="4"/>
      <dgm:spPr/>
    </dgm:pt>
    <dgm:pt modelId="{B23A34F8-8121-9E48-95A0-DEDFC05B4CCD}" type="pres">
      <dgm:prSet presAssocID="{CB7329E7-04B7-F34B-A814-82E32EA42409}" presName="text0" presStyleLbl="node1" presStyleIdx="3" presStyleCnt="5" custScaleX="187731" custScaleY="167109" custRadScaleRad="101010">
        <dgm:presLayoutVars>
          <dgm:bulletEnabled val="1"/>
        </dgm:presLayoutVars>
      </dgm:prSet>
      <dgm:spPr/>
    </dgm:pt>
    <dgm:pt modelId="{270D46F6-4A2E-2742-9B05-A9D703A44533}" type="pres">
      <dgm:prSet presAssocID="{CE40A975-D1B0-5840-AEED-AA60B83FD3FA}" presName="Name56" presStyleLbl="parChTrans1D2" presStyleIdx="3" presStyleCnt="4"/>
      <dgm:spPr/>
    </dgm:pt>
    <dgm:pt modelId="{85D3829A-959A-F643-8811-CED3790FF85A}" type="pres">
      <dgm:prSet presAssocID="{091FF359-BD44-6448-9BC2-33A957D7FC2F}" presName="text0" presStyleLbl="node1" presStyleIdx="4" presStyleCnt="5" custScaleX="187731" custScaleY="167109" custRadScaleRad="112677" custRadScaleInc="-1140">
        <dgm:presLayoutVars>
          <dgm:bulletEnabled val="1"/>
        </dgm:presLayoutVars>
      </dgm:prSet>
      <dgm:spPr/>
    </dgm:pt>
  </dgm:ptLst>
  <dgm:cxnLst>
    <dgm:cxn modelId="{EBB9A702-3708-5342-BBB4-2A3FC278BB37}" type="presOf" srcId="{091FF359-BD44-6448-9BC2-33A957D7FC2F}" destId="{85D3829A-959A-F643-8811-CED3790FF85A}" srcOrd="0" destOrd="0" presId="urn:microsoft.com/office/officeart/2008/layout/RadialCluster"/>
    <dgm:cxn modelId="{F957D228-2157-6742-85FD-07C66D9B07AE}" type="presOf" srcId="{CE40A975-D1B0-5840-AEED-AA60B83FD3FA}" destId="{270D46F6-4A2E-2742-9B05-A9D703A44533}" srcOrd="0" destOrd="0" presId="urn:microsoft.com/office/officeart/2008/layout/RadialCluster"/>
    <dgm:cxn modelId="{EDA8795D-72F0-3946-96F6-CE9A8E412B01}" srcId="{990ED228-A5BD-7646-AD52-F8B5800B38BF}" destId="{CC5A12F1-CB31-364C-A320-88241101B251}" srcOrd="1" destOrd="0" parTransId="{EF571671-DE38-054E-9E5F-CFA856D64EFF}" sibTransId="{C1FA7FE4-EDE0-5949-B3F2-9FE22D8B924C}"/>
    <dgm:cxn modelId="{BAEA4C65-9137-A241-B25E-5E7D99D6E082}" type="presOf" srcId="{CB7329E7-04B7-F34B-A814-82E32EA42409}" destId="{B23A34F8-8121-9E48-95A0-DEDFC05B4CCD}" srcOrd="0" destOrd="0" presId="urn:microsoft.com/office/officeart/2008/layout/RadialCluster"/>
    <dgm:cxn modelId="{E6C1454E-2C02-E14C-BF61-5A8B77DE8E71}" type="presOf" srcId="{2A2DE847-3726-414A-837F-B1FB53E8858C}" destId="{C9868D45-93CD-9B47-B1D2-1AC96365FC8E}" srcOrd="0" destOrd="0" presId="urn:microsoft.com/office/officeart/2008/layout/RadialCluster"/>
    <dgm:cxn modelId="{E18A9452-4442-CA4E-BFA5-DF4142AFDF0D}" srcId="{990ED228-A5BD-7646-AD52-F8B5800B38BF}" destId="{091FF359-BD44-6448-9BC2-33A957D7FC2F}" srcOrd="3" destOrd="0" parTransId="{CE40A975-D1B0-5840-AEED-AA60B83FD3FA}" sibTransId="{34291EDB-6172-4E40-9E1A-D72D07B2DF84}"/>
    <dgm:cxn modelId="{B5786A7E-D742-4247-87EF-075DA8B08D04}" type="presOf" srcId="{5961674A-4F4A-6D47-A94C-3C1135DC954A}" destId="{9FC4B67F-E58B-514D-8C4E-4F9F671765DF}" srcOrd="0" destOrd="0" presId="urn:microsoft.com/office/officeart/2008/layout/RadialCluster"/>
    <dgm:cxn modelId="{3174088C-611D-D242-BB9A-20ED53E5D662}" srcId="{C76F522B-7752-B745-B2EA-F7E1CC5B2AFF}" destId="{990ED228-A5BD-7646-AD52-F8B5800B38BF}" srcOrd="0" destOrd="0" parTransId="{BB8A1687-267F-0542-BF7A-D271F6B2C55C}" sibTransId="{E74347C3-BB42-3C48-9216-98BA028A278F}"/>
    <dgm:cxn modelId="{4F7242A4-04D0-D641-AAF0-40989A1ACE04}" type="presOf" srcId="{CC5A12F1-CB31-364C-A320-88241101B251}" destId="{A240C312-1424-4B42-AEDA-A8126871A466}" srcOrd="0" destOrd="0" presId="urn:microsoft.com/office/officeart/2008/layout/RadialCluster"/>
    <dgm:cxn modelId="{83EFF0A7-6A6E-6A40-B0E5-8DD4AAFAB046}" type="presOf" srcId="{C76F522B-7752-B745-B2EA-F7E1CC5B2AFF}" destId="{C9327A52-E387-144A-8D09-3D33D3549553}" srcOrd="0" destOrd="0" presId="urn:microsoft.com/office/officeart/2008/layout/RadialCluster"/>
    <dgm:cxn modelId="{4E4081AC-A5F6-D04F-830B-ECE46F8F2EDF}" type="presOf" srcId="{EF571671-DE38-054E-9E5F-CFA856D64EFF}" destId="{9C6E809A-62DA-DC48-B51C-2BA8FD378593}" srcOrd="0" destOrd="0" presId="urn:microsoft.com/office/officeart/2008/layout/RadialCluster"/>
    <dgm:cxn modelId="{A47C9CBB-E4E1-7E44-94A4-36B89EF7C321}" srcId="{990ED228-A5BD-7646-AD52-F8B5800B38BF}" destId="{CB7329E7-04B7-F34B-A814-82E32EA42409}" srcOrd="2" destOrd="0" parTransId="{5961674A-4F4A-6D47-A94C-3C1135DC954A}" sibTransId="{EF72E3AB-38E5-7D41-801D-28C4B72E633F}"/>
    <dgm:cxn modelId="{91DFE0CE-F65E-1A46-A21D-9C4AA82607DA}" type="presOf" srcId="{89A47544-A046-1B4E-8E09-F1D9989FF37B}" destId="{5DD60965-6BA9-6E41-BB85-9049D37328F6}" srcOrd="0" destOrd="0" presId="urn:microsoft.com/office/officeart/2008/layout/RadialCluster"/>
    <dgm:cxn modelId="{B4B16FE3-176C-CF4A-920D-5100F1C8C420}" srcId="{990ED228-A5BD-7646-AD52-F8B5800B38BF}" destId="{2A2DE847-3726-414A-837F-B1FB53E8858C}" srcOrd="0" destOrd="0" parTransId="{89A47544-A046-1B4E-8E09-F1D9989FF37B}" sibTransId="{36FFA0B2-BCF2-9E48-9C83-1EF0C9B3B85C}"/>
    <dgm:cxn modelId="{298772F7-D0FC-5844-9FC5-51BAB862A528}" type="presOf" srcId="{990ED228-A5BD-7646-AD52-F8B5800B38BF}" destId="{24E6C34C-4921-4742-BECD-219A98FCB840}" srcOrd="0" destOrd="0" presId="urn:microsoft.com/office/officeart/2008/layout/RadialCluster"/>
    <dgm:cxn modelId="{8C3C1EA0-78AA-5941-9853-122FCC2234D4}" type="presParOf" srcId="{C9327A52-E387-144A-8D09-3D33D3549553}" destId="{82AAA905-436A-294D-A1C3-A7E37F04BA01}" srcOrd="0" destOrd="0" presId="urn:microsoft.com/office/officeart/2008/layout/RadialCluster"/>
    <dgm:cxn modelId="{C193B548-B75D-934C-99AD-FF678E056890}" type="presParOf" srcId="{82AAA905-436A-294D-A1C3-A7E37F04BA01}" destId="{24E6C34C-4921-4742-BECD-219A98FCB840}" srcOrd="0" destOrd="0" presId="urn:microsoft.com/office/officeart/2008/layout/RadialCluster"/>
    <dgm:cxn modelId="{6A140C44-1ACC-F140-AD0A-8B7DE0928A05}" type="presParOf" srcId="{82AAA905-436A-294D-A1C3-A7E37F04BA01}" destId="{5DD60965-6BA9-6E41-BB85-9049D37328F6}" srcOrd="1" destOrd="0" presId="urn:microsoft.com/office/officeart/2008/layout/RadialCluster"/>
    <dgm:cxn modelId="{18C5CA5B-3315-AD45-BB68-3D3B132AE55A}" type="presParOf" srcId="{82AAA905-436A-294D-A1C3-A7E37F04BA01}" destId="{C9868D45-93CD-9B47-B1D2-1AC96365FC8E}" srcOrd="2" destOrd="0" presId="urn:microsoft.com/office/officeart/2008/layout/RadialCluster"/>
    <dgm:cxn modelId="{743ECC6C-0942-EA43-9926-6EA6F22900C1}" type="presParOf" srcId="{82AAA905-436A-294D-A1C3-A7E37F04BA01}" destId="{9C6E809A-62DA-DC48-B51C-2BA8FD378593}" srcOrd="3" destOrd="0" presId="urn:microsoft.com/office/officeart/2008/layout/RadialCluster"/>
    <dgm:cxn modelId="{B4E97A77-F0DE-B149-8371-67C1CD09934E}" type="presParOf" srcId="{82AAA905-436A-294D-A1C3-A7E37F04BA01}" destId="{A240C312-1424-4B42-AEDA-A8126871A466}" srcOrd="4" destOrd="0" presId="urn:microsoft.com/office/officeart/2008/layout/RadialCluster"/>
    <dgm:cxn modelId="{34C77242-3BD7-EC43-9AAE-E9E5B8691881}" type="presParOf" srcId="{82AAA905-436A-294D-A1C3-A7E37F04BA01}" destId="{9FC4B67F-E58B-514D-8C4E-4F9F671765DF}" srcOrd="5" destOrd="0" presId="urn:microsoft.com/office/officeart/2008/layout/RadialCluster"/>
    <dgm:cxn modelId="{13F16BF9-7E20-4D45-A69C-204D5F168BCB}" type="presParOf" srcId="{82AAA905-436A-294D-A1C3-A7E37F04BA01}" destId="{B23A34F8-8121-9E48-95A0-DEDFC05B4CCD}" srcOrd="6" destOrd="0" presId="urn:microsoft.com/office/officeart/2008/layout/RadialCluster"/>
    <dgm:cxn modelId="{852B8AA7-F962-9146-A9E9-DB4E46DB0764}" type="presParOf" srcId="{82AAA905-436A-294D-A1C3-A7E37F04BA01}" destId="{270D46F6-4A2E-2742-9B05-A9D703A44533}" srcOrd="7" destOrd="0" presId="urn:microsoft.com/office/officeart/2008/layout/RadialCluster"/>
    <dgm:cxn modelId="{CF80B3D9-4435-8D47-A847-59C8746C02B3}" type="presParOf" srcId="{82AAA905-436A-294D-A1C3-A7E37F04BA01}" destId="{85D3829A-959A-F643-8811-CED3790FF85A}" srcOrd="8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FACTORES POLÍTICOS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C2291041-3CA9-6A48-80D8-497FBEC44226}">
      <dgm:prSet phldrT="[Texto]"/>
      <dgm:spPr/>
      <dgm:t>
        <a:bodyPr/>
        <a:lstStyle/>
        <a:p>
          <a:pPr marL="0"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b="1" dirty="0"/>
            <a:t>ELECCIONES DEMOCRATICAS</a:t>
          </a:r>
        </a:p>
        <a:p>
          <a:pPr marL="0"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b="1" dirty="0">
              <a:solidFill>
                <a:srgbClr val="C00000"/>
              </a:solidFill>
            </a:rPr>
            <a:t>AMENAZA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0" dirty="0"/>
            <a:t>Cambios en la alta dirección del instituto</a:t>
          </a:r>
        </a:p>
        <a:p>
          <a:pPr marL="0"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b="1" dirty="0"/>
            <a:t>6. CAMBIO DE ADMINISTRACIÓN CADA CUATRIENIO</a:t>
          </a:r>
        </a:p>
      </dgm:t>
    </dgm:pt>
    <dgm:pt modelId="{E1744023-AB52-8C4B-BA5A-E4DB338C1124}" type="parTrans" cxnId="{B8751EA2-B641-F94D-BCD5-D54A59FD6B6B}">
      <dgm:prSet/>
      <dgm:spPr/>
      <dgm:t>
        <a:bodyPr/>
        <a:lstStyle/>
        <a:p>
          <a:endParaRPr lang="es-ES"/>
        </a:p>
      </dgm:t>
    </dgm:pt>
    <dgm:pt modelId="{A0A6C8B3-C489-4046-834D-058E1328D631}" type="sibTrans" cxnId="{B8751EA2-B641-F94D-BCD5-D54A59FD6B6B}">
      <dgm:prSet/>
      <dgm:spPr/>
      <dgm:t>
        <a:bodyPr/>
        <a:lstStyle/>
        <a:p>
          <a:endParaRPr lang="es-ES"/>
        </a:p>
      </dgm:t>
    </dgm:pt>
    <dgm:pt modelId="{A6813C52-E49D-E547-B2FA-27D691CF0778}">
      <dgm:prSet phldrT="[Texto]"/>
      <dgm:spPr/>
      <dgm:t>
        <a:bodyPr/>
        <a:lstStyle/>
        <a:p>
          <a:r>
            <a:rPr lang="es-ES" b="1" dirty="0"/>
            <a:t>COMPROMISO DEL DEPARTAMENTO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r>
            <a:rPr lang="es-ES" b="0" dirty="0"/>
            <a:t>Convenio 1113</a:t>
          </a:r>
        </a:p>
        <a:p>
          <a:r>
            <a:rPr lang="es-ES" b="1" dirty="0"/>
            <a:t>1. GENERAR NUEVAS LÍNEAS DE NEGOCIOS</a:t>
          </a:r>
        </a:p>
      </dgm:t>
    </dgm:pt>
    <dgm:pt modelId="{D8F289E5-0493-6D4B-815D-2FCD83566D16}" type="sibTrans" cxnId="{0029B740-8DE3-344D-82D5-992B055C9563}">
      <dgm:prSet/>
      <dgm:spPr/>
      <dgm:t>
        <a:bodyPr/>
        <a:lstStyle/>
        <a:p>
          <a:endParaRPr lang="es-ES"/>
        </a:p>
      </dgm:t>
    </dgm:pt>
    <dgm:pt modelId="{81B7DCFE-8FA0-0141-9FA8-05C2D99762FB}" type="parTrans" cxnId="{0029B740-8DE3-344D-82D5-992B055C9563}">
      <dgm:prSet/>
      <dgm:spPr/>
      <dgm:t>
        <a:bodyPr/>
        <a:lstStyle/>
        <a:p>
          <a:endParaRPr lang="es-ES"/>
        </a:p>
      </dgm:t>
    </dgm:pt>
    <dgm:pt modelId="{784C5275-8ED5-46F3-80B4-9117500D97F4}">
      <dgm:prSet phldrT="[Texto]"/>
      <dgm:spPr/>
      <dgm:t>
        <a:bodyPr/>
        <a:lstStyle/>
        <a:p>
          <a:r>
            <a:rPr lang="es-ES" b="1" dirty="0"/>
            <a:t>CAMBIO DE ADMINISTRACIÓN 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r>
            <a:rPr lang="es-ES" b="0" dirty="0"/>
            <a:t>Planes de desarrollo Departamental y Municipal</a:t>
          </a:r>
        </a:p>
        <a:p>
          <a:r>
            <a:rPr lang="es-ES" b="1" dirty="0"/>
            <a:t>2. MERCADO POTENCIAL EN EL DEPARTAMENTO DE SANTANDER</a:t>
          </a:r>
        </a:p>
      </dgm:t>
    </dgm:pt>
    <dgm:pt modelId="{9E388349-CB8A-4065-B289-4F6244584346}" type="parTrans" cxnId="{16B2BD83-1668-48B6-9F9B-0C957A3BFEB1}">
      <dgm:prSet/>
      <dgm:spPr/>
      <dgm:t>
        <a:bodyPr/>
        <a:lstStyle/>
        <a:p>
          <a:endParaRPr lang="es-CO"/>
        </a:p>
      </dgm:t>
    </dgm:pt>
    <dgm:pt modelId="{425810EE-061F-49AB-8428-9D1531307440}" type="sibTrans" cxnId="{16B2BD83-1668-48B6-9F9B-0C957A3BFEB1}">
      <dgm:prSet/>
      <dgm:spPr/>
      <dgm:t>
        <a:bodyPr/>
        <a:lstStyle/>
        <a:p>
          <a:endParaRPr lang="es-CO"/>
        </a:p>
      </dgm:t>
    </dgm:pt>
    <dgm:pt modelId="{10C15F63-D491-4ACF-B199-4BEE49EEF9A9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OBJETO SOCIAL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OPORTUNIDAD</a:t>
          </a:r>
          <a:endParaRPr lang="es-ES" b="0" i="0" dirty="0">
            <a:solidFill>
              <a:schemeClr val="accent4">
                <a:lumMod val="75000"/>
              </a:schemeClr>
            </a:solidFill>
          </a:endParaRPr>
        </a:p>
        <a:p>
          <a:r>
            <a:rPr lang="es-ES" b="0" i="0" dirty="0"/>
            <a:t>Ofrecer préstamos en condiciones financieras favorables y asistencia técnica en la preparación, ejecución y evaluación de programas y proyectos.</a:t>
          </a:r>
          <a:endParaRPr lang="es-ES" b="0" dirty="0"/>
        </a:p>
        <a:p>
          <a:r>
            <a:rPr lang="es-ES" b="1" dirty="0"/>
            <a:t>4. GESTIÓN DE RECURSOS DE BANCA MULTILATERAL</a:t>
          </a:r>
        </a:p>
      </dgm:t>
    </dgm:pt>
    <dgm:pt modelId="{A93FD827-670F-4C75-BDA4-D99293016A30}" type="parTrans" cxnId="{42FC5007-E7FA-4F2E-B3BC-F646EEDF7A48}">
      <dgm:prSet/>
      <dgm:spPr/>
      <dgm:t>
        <a:bodyPr/>
        <a:lstStyle/>
        <a:p>
          <a:endParaRPr lang="es-CO"/>
        </a:p>
      </dgm:t>
    </dgm:pt>
    <dgm:pt modelId="{F497F670-B43F-4EB0-9562-D56E59052732}" type="sibTrans" cxnId="{42FC5007-E7FA-4F2E-B3BC-F646EEDF7A48}">
      <dgm:prSet/>
      <dgm:spPr/>
      <dgm:t>
        <a:bodyPr/>
        <a:lstStyle/>
        <a:p>
          <a:endParaRPr lang="es-CO"/>
        </a:p>
      </dgm:t>
    </dgm:pt>
    <dgm:pt modelId="{0D727F67-B56C-4FFB-BE73-317C58B2619D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AUDITORIA ENTES DE CONTROL</a:t>
          </a:r>
        </a:p>
        <a:p>
          <a:r>
            <a:rPr lang="es-ES" b="1" dirty="0">
              <a:solidFill>
                <a:srgbClr val="C00000"/>
              </a:solidFill>
            </a:rPr>
            <a:t>AMENAZA</a:t>
          </a:r>
        </a:p>
        <a:p>
          <a:pPr>
            <a:buNone/>
          </a:pPr>
          <a:r>
            <a:rPr lang="es-ES" dirty="0"/>
            <a:t>Cuestionamiento de operaciones siniestradas</a:t>
          </a:r>
        </a:p>
        <a:p>
          <a:pPr>
            <a:buNone/>
          </a:pPr>
          <a:r>
            <a:rPr lang="es-ES" b="1" dirty="0"/>
            <a:t>2. FLUCTUACION EN LAS  TASAS DE INTERES DEL MERCADO FINANCIERO</a:t>
          </a:r>
        </a:p>
      </dgm:t>
    </dgm:pt>
    <dgm:pt modelId="{D0E62BBE-0D86-46FF-AD45-BE0D1A186A7A}" type="parTrans" cxnId="{52FFC2DB-E3F9-47CB-A902-2465AA4AA267}">
      <dgm:prSet/>
      <dgm:spPr/>
      <dgm:t>
        <a:bodyPr/>
        <a:lstStyle/>
        <a:p>
          <a:endParaRPr lang="es-CO"/>
        </a:p>
      </dgm:t>
    </dgm:pt>
    <dgm:pt modelId="{3CF16B3C-8D02-4388-A09B-9B37705FB507}" type="sibTrans" cxnId="{52FFC2DB-E3F9-47CB-A902-2465AA4AA267}">
      <dgm:prSet/>
      <dgm:spPr/>
      <dgm:t>
        <a:bodyPr/>
        <a:lstStyle/>
        <a:p>
          <a:endParaRPr lang="es-CO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A8C9D4B2-48FF-B14E-B503-F7032F151504}" type="pres">
      <dgm:prSet presAssocID="{81B7DCFE-8FA0-0141-9FA8-05C2D99762FB}" presName="parTrans" presStyleLbl="bgSibTrans2D1" presStyleIdx="0" presStyleCnt="5"/>
      <dgm:spPr/>
    </dgm:pt>
    <dgm:pt modelId="{B013CCEB-E86F-F74A-9C2A-206FE87ECFBC}" type="pres">
      <dgm:prSet presAssocID="{A6813C52-E49D-E547-B2FA-27D691CF0778}" presName="node" presStyleLbl="node1" presStyleIdx="0" presStyleCnt="5" custRadScaleRad="99661" custRadScaleInc="-465">
        <dgm:presLayoutVars>
          <dgm:bulletEnabled val="1"/>
        </dgm:presLayoutVars>
      </dgm:prSet>
      <dgm:spPr/>
    </dgm:pt>
    <dgm:pt modelId="{797449BF-53B9-4779-A944-B0D16B0D90C3}" type="pres">
      <dgm:prSet presAssocID="{9E388349-CB8A-4065-B289-4F6244584346}" presName="parTrans" presStyleLbl="bgSibTrans2D1" presStyleIdx="1" presStyleCnt="5"/>
      <dgm:spPr/>
    </dgm:pt>
    <dgm:pt modelId="{5386E23C-6ABF-4861-A0F3-4F78A1DEDB83}" type="pres">
      <dgm:prSet presAssocID="{784C5275-8ED5-46F3-80B4-9117500D97F4}" presName="node" presStyleLbl="node1" presStyleIdx="1" presStyleCnt="5">
        <dgm:presLayoutVars>
          <dgm:bulletEnabled val="1"/>
        </dgm:presLayoutVars>
      </dgm:prSet>
      <dgm:spPr/>
    </dgm:pt>
    <dgm:pt modelId="{41F30FDE-6DFC-400E-9B50-958BDA96D0E2}" type="pres">
      <dgm:prSet presAssocID="{A93FD827-670F-4C75-BDA4-D99293016A30}" presName="parTrans" presStyleLbl="bgSibTrans2D1" presStyleIdx="2" presStyleCnt="5"/>
      <dgm:spPr/>
    </dgm:pt>
    <dgm:pt modelId="{16AECAAD-4796-4D45-AE56-4C90F8C5F17F}" type="pres">
      <dgm:prSet presAssocID="{10C15F63-D491-4ACF-B199-4BEE49EEF9A9}" presName="node" presStyleLbl="node1" presStyleIdx="2" presStyleCnt="5">
        <dgm:presLayoutVars>
          <dgm:bulletEnabled val="1"/>
        </dgm:presLayoutVars>
      </dgm:prSet>
      <dgm:spPr/>
    </dgm:pt>
    <dgm:pt modelId="{B36CCA87-272E-4A99-85D7-987399ECF169}" type="pres">
      <dgm:prSet presAssocID="{D0E62BBE-0D86-46FF-AD45-BE0D1A186A7A}" presName="parTrans" presStyleLbl="bgSibTrans2D1" presStyleIdx="3" presStyleCnt="5"/>
      <dgm:spPr/>
    </dgm:pt>
    <dgm:pt modelId="{16287893-8F98-4482-8DF2-73856298FF56}" type="pres">
      <dgm:prSet presAssocID="{0D727F67-B56C-4FFB-BE73-317C58B2619D}" presName="node" presStyleLbl="node1" presStyleIdx="3" presStyleCnt="5">
        <dgm:presLayoutVars>
          <dgm:bulletEnabled val="1"/>
        </dgm:presLayoutVars>
      </dgm:prSet>
      <dgm:spPr/>
    </dgm:pt>
    <dgm:pt modelId="{AF7806F1-9070-8041-95BD-B856CB957B33}" type="pres">
      <dgm:prSet presAssocID="{E1744023-AB52-8C4B-BA5A-E4DB338C1124}" presName="parTrans" presStyleLbl="bgSibTrans2D1" presStyleIdx="4" presStyleCnt="5"/>
      <dgm:spPr/>
    </dgm:pt>
    <dgm:pt modelId="{704EC3D3-9D4A-4B49-97DB-6C8B264EE933}" type="pres">
      <dgm:prSet presAssocID="{C2291041-3CA9-6A48-80D8-497FBEC44226}" presName="node" presStyleLbl="node1" presStyleIdx="4" presStyleCnt="5">
        <dgm:presLayoutVars>
          <dgm:bulletEnabled val="1"/>
        </dgm:presLayoutVars>
      </dgm:prSet>
      <dgm:spPr/>
    </dgm:pt>
  </dgm:ptLst>
  <dgm:cxnLst>
    <dgm:cxn modelId="{42FC5007-E7FA-4F2E-B3BC-F646EEDF7A48}" srcId="{492E27AE-663B-A945-B1D0-8078A4D765F0}" destId="{10C15F63-D491-4ACF-B199-4BEE49EEF9A9}" srcOrd="2" destOrd="0" parTransId="{A93FD827-670F-4C75-BDA4-D99293016A30}" sibTransId="{F497F670-B43F-4EB0-9562-D56E59052732}"/>
    <dgm:cxn modelId="{1A547F07-C49F-9846-8300-47085B685A50}" type="presOf" srcId="{C2291041-3CA9-6A48-80D8-497FBEC44226}" destId="{704EC3D3-9D4A-4B49-97DB-6C8B264EE933}" srcOrd="0" destOrd="0" presId="urn:microsoft.com/office/officeart/2005/8/layout/radial4"/>
    <dgm:cxn modelId="{E3260015-863B-46F2-8F4F-9762A4EB3BD4}" type="presOf" srcId="{D0E62BBE-0D86-46FF-AD45-BE0D1A186A7A}" destId="{B36CCA87-272E-4A99-85D7-987399ECF169}" srcOrd="0" destOrd="0" presId="urn:microsoft.com/office/officeart/2005/8/layout/radial4"/>
    <dgm:cxn modelId="{03984E1D-37AB-46F3-AF5D-9135F3F381DE}" type="presOf" srcId="{A93FD827-670F-4C75-BDA4-D99293016A30}" destId="{41F30FDE-6DFC-400E-9B50-958BDA96D0E2}" srcOrd="0" destOrd="0" presId="urn:microsoft.com/office/officeart/2005/8/layout/radial4"/>
    <dgm:cxn modelId="{F0ACC837-E37E-5A47-9F02-A780B5416463}" type="presOf" srcId="{A6813C52-E49D-E547-B2FA-27D691CF0778}" destId="{B013CCEB-E86F-F74A-9C2A-206FE87ECFBC}" srcOrd="0" destOrd="0" presId="urn:microsoft.com/office/officeart/2005/8/layout/radial4"/>
    <dgm:cxn modelId="{0029B740-8DE3-344D-82D5-992B055C9563}" srcId="{492E27AE-663B-A945-B1D0-8078A4D765F0}" destId="{A6813C52-E49D-E547-B2FA-27D691CF0778}" srcOrd="0" destOrd="0" parTransId="{81B7DCFE-8FA0-0141-9FA8-05C2D99762FB}" sibTransId="{D8F289E5-0493-6D4B-815D-2FCD83566D16}"/>
    <dgm:cxn modelId="{7B3E675C-117F-4CB8-AB2C-4E0BA2BC778B}" type="presOf" srcId="{9E388349-CB8A-4065-B289-4F6244584346}" destId="{797449BF-53B9-4779-A944-B0D16B0D90C3}" srcOrd="0" destOrd="0" presId="urn:microsoft.com/office/officeart/2005/8/layout/radial4"/>
    <dgm:cxn modelId="{855C9446-B070-8B40-867F-CB49FA5A83FD}" type="presOf" srcId="{3E4C7EDD-3649-8344-A5E1-677937D9EE3D}" destId="{DBD65472-B704-1B40-A909-BA148D51586D}" srcOrd="0" destOrd="0" presId="urn:microsoft.com/office/officeart/2005/8/layout/radial4"/>
    <dgm:cxn modelId="{B8DF1D48-C68A-6A49-A381-0ED68A4AFF2E}" type="presOf" srcId="{492E27AE-663B-A945-B1D0-8078A4D765F0}" destId="{DDBA520D-011E-6A42-9846-CAA3F452C290}" srcOrd="0" destOrd="0" presId="urn:microsoft.com/office/officeart/2005/8/layout/radial4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FE032282-EE51-B247-B1D8-D810DF846D35}" type="presOf" srcId="{E1744023-AB52-8C4B-BA5A-E4DB338C1124}" destId="{AF7806F1-9070-8041-95BD-B856CB957B33}" srcOrd="0" destOrd="0" presId="urn:microsoft.com/office/officeart/2005/8/layout/radial4"/>
    <dgm:cxn modelId="{16B2BD83-1668-48B6-9F9B-0C957A3BFEB1}" srcId="{492E27AE-663B-A945-B1D0-8078A4D765F0}" destId="{784C5275-8ED5-46F3-80B4-9117500D97F4}" srcOrd="1" destOrd="0" parTransId="{9E388349-CB8A-4065-B289-4F6244584346}" sibTransId="{425810EE-061F-49AB-8428-9D1531307440}"/>
    <dgm:cxn modelId="{1F063B96-9441-4C43-9EC5-5DCAFC18262B}" type="presOf" srcId="{784C5275-8ED5-46F3-80B4-9117500D97F4}" destId="{5386E23C-6ABF-4861-A0F3-4F78A1DEDB83}" srcOrd="0" destOrd="0" presId="urn:microsoft.com/office/officeart/2005/8/layout/radial4"/>
    <dgm:cxn modelId="{C9733A9B-E49F-364A-906D-9C726AD59F6B}" type="presOf" srcId="{81B7DCFE-8FA0-0141-9FA8-05C2D99762FB}" destId="{A8C9D4B2-48FF-B14E-B503-F7032F151504}" srcOrd="0" destOrd="0" presId="urn:microsoft.com/office/officeart/2005/8/layout/radial4"/>
    <dgm:cxn modelId="{B8751EA2-B641-F94D-BCD5-D54A59FD6B6B}" srcId="{492E27AE-663B-A945-B1D0-8078A4D765F0}" destId="{C2291041-3CA9-6A48-80D8-497FBEC44226}" srcOrd="4" destOrd="0" parTransId="{E1744023-AB52-8C4B-BA5A-E4DB338C1124}" sibTransId="{A0A6C8B3-C489-4046-834D-058E1328D631}"/>
    <dgm:cxn modelId="{C7D25FC2-BBEB-47C0-A3FE-B77546115E5A}" type="presOf" srcId="{0D727F67-B56C-4FFB-BE73-317C58B2619D}" destId="{16287893-8F98-4482-8DF2-73856298FF56}" srcOrd="0" destOrd="0" presId="urn:microsoft.com/office/officeart/2005/8/layout/radial4"/>
    <dgm:cxn modelId="{52FFC2DB-E3F9-47CB-A902-2465AA4AA267}" srcId="{492E27AE-663B-A945-B1D0-8078A4D765F0}" destId="{0D727F67-B56C-4FFB-BE73-317C58B2619D}" srcOrd="3" destOrd="0" parTransId="{D0E62BBE-0D86-46FF-AD45-BE0D1A186A7A}" sibTransId="{3CF16B3C-8D02-4388-A09B-9B37705FB507}"/>
    <dgm:cxn modelId="{1FE851E4-464D-4E43-B302-625EA78A5AB2}" type="presOf" srcId="{10C15F63-D491-4ACF-B199-4BEE49EEF9A9}" destId="{16AECAAD-4796-4D45-AE56-4C90F8C5F17F}" srcOrd="0" destOrd="0" presId="urn:microsoft.com/office/officeart/2005/8/layout/radial4"/>
    <dgm:cxn modelId="{03FD3D53-9E83-174E-B25D-53A8E6725761}" type="presParOf" srcId="{DBD65472-B704-1B40-A909-BA148D51586D}" destId="{DDBA520D-011E-6A42-9846-CAA3F452C290}" srcOrd="0" destOrd="0" presId="urn:microsoft.com/office/officeart/2005/8/layout/radial4"/>
    <dgm:cxn modelId="{669B256A-27C8-D84D-9067-C86BDB5C3E45}" type="presParOf" srcId="{DBD65472-B704-1B40-A909-BA148D51586D}" destId="{A8C9D4B2-48FF-B14E-B503-F7032F151504}" srcOrd="1" destOrd="0" presId="urn:microsoft.com/office/officeart/2005/8/layout/radial4"/>
    <dgm:cxn modelId="{C8F43D26-0A74-D942-9026-C7387AA4D128}" type="presParOf" srcId="{DBD65472-B704-1B40-A909-BA148D51586D}" destId="{B013CCEB-E86F-F74A-9C2A-206FE87ECFBC}" srcOrd="2" destOrd="0" presId="urn:microsoft.com/office/officeart/2005/8/layout/radial4"/>
    <dgm:cxn modelId="{3DEE5CC1-3BF0-4623-A08F-842E1AA8C8F5}" type="presParOf" srcId="{DBD65472-B704-1B40-A909-BA148D51586D}" destId="{797449BF-53B9-4779-A944-B0D16B0D90C3}" srcOrd="3" destOrd="0" presId="urn:microsoft.com/office/officeart/2005/8/layout/radial4"/>
    <dgm:cxn modelId="{3967B8BF-7B0A-4D5C-8FB6-15AADFA514A1}" type="presParOf" srcId="{DBD65472-B704-1B40-A909-BA148D51586D}" destId="{5386E23C-6ABF-4861-A0F3-4F78A1DEDB83}" srcOrd="4" destOrd="0" presId="urn:microsoft.com/office/officeart/2005/8/layout/radial4"/>
    <dgm:cxn modelId="{8F42A765-C9A9-4231-BBF5-FC0D6D49878B}" type="presParOf" srcId="{DBD65472-B704-1B40-A909-BA148D51586D}" destId="{41F30FDE-6DFC-400E-9B50-958BDA96D0E2}" srcOrd="5" destOrd="0" presId="urn:microsoft.com/office/officeart/2005/8/layout/radial4"/>
    <dgm:cxn modelId="{90688328-1427-4AEA-AB48-9F98F2E4024D}" type="presParOf" srcId="{DBD65472-B704-1B40-A909-BA148D51586D}" destId="{16AECAAD-4796-4D45-AE56-4C90F8C5F17F}" srcOrd="6" destOrd="0" presId="urn:microsoft.com/office/officeart/2005/8/layout/radial4"/>
    <dgm:cxn modelId="{BFEF02B3-F3B5-42A8-AD65-DD4A23A630C6}" type="presParOf" srcId="{DBD65472-B704-1B40-A909-BA148D51586D}" destId="{B36CCA87-272E-4A99-85D7-987399ECF169}" srcOrd="7" destOrd="0" presId="urn:microsoft.com/office/officeart/2005/8/layout/radial4"/>
    <dgm:cxn modelId="{300DEBAD-94E2-4262-AC40-3716306712AF}" type="presParOf" srcId="{DBD65472-B704-1B40-A909-BA148D51586D}" destId="{16287893-8F98-4482-8DF2-73856298FF56}" srcOrd="8" destOrd="0" presId="urn:microsoft.com/office/officeart/2005/8/layout/radial4"/>
    <dgm:cxn modelId="{CD41EF95-5E73-6548-9AB2-AF9C02F65464}" type="presParOf" srcId="{DBD65472-B704-1B40-A909-BA148D51586D}" destId="{AF7806F1-9070-8041-95BD-B856CB957B33}" srcOrd="9" destOrd="0" presId="urn:microsoft.com/office/officeart/2005/8/layout/radial4"/>
    <dgm:cxn modelId="{875B4631-9A3F-8546-AB4D-54769775FD01}" type="presParOf" srcId="{DBD65472-B704-1B40-A909-BA148D51586D}" destId="{704EC3D3-9D4A-4B49-97DB-6C8B264EE933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FACTORES ECONÓMICOS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B106B60C-D907-8F44-9312-214CEB98ADC8}">
      <dgm:prSet phldrT="[Texto]"/>
      <dgm:spPr/>
      <dgm:t>
        <a:bodyPr/>
        <a:lstStyle/>
        <a:p>
          <a:r>
            <a:rPr lang="es-ES" b="1" dirty="0"/>
            <a:t>CRECIMIENTO ECONOMICO EN SANTANDER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r>
            <a:rPr lang="es-ES" b="0" dirty="0"/>
            <a:t>A raíz de la pandemia las MYPIMES van a necesitar recursos para el comercio electrónico y la reactivación</a:t>
          </a:r>
        </a:p>
        <a:p>
          <a:r>
            <a:rPr lang="es-ES" b="1" dirty="0"/>
            <a:t>3. CONTRIBUIR CON EL FORTALECIMIENTO DE LAS MYPIMES DEL DEPARTAMENTO</a:t>
          </a:r>
          <a:endParaRPr lang="es-ES" dirty="0"/>
        </a:p>
      </dgm:t>
    </dgm:pt>
    <dgm:pt modelId="{B6ED5145-7B16-1240-92FC-A30798EAAB76}" type="parTrans" cxnId="{B64FF472-5551-494E-80F4-5FC3FB532BD1}">
      <dgm:prSet/>
      <dgm:spPr/>
      <dgm:t>
        <a:bodyPr/>
        <a:lstStyle/>
        <a:p>
          <a:endParaRPr lang="es-ES"/>
        </a:p>
      </dgm:t>
    </dgm:pt>
    <dgm:pt modelId="{1B3FBC59-9857-C747-990B-7E9F801CA6FF}" type="sibTrans" cxnId="{B64FF472-5551-494E-80F4-5FC3FB532BD1}">
      <dgm:prSet/>
      <dgm:spPr/>
      <dgm:t>
        <a:bodyPr/>
        <a:lstStyle/>
        <a:p>
          <a:endParaRPr lang="es-ES"/>
        </a:p>
      </dgm:t>
    </dgm:pt>
    <dgm:pt modelId="{33A8F538-4127-4F9A-A953-3E269BBA113E}">
      <dgm:prSet phldrT="[Texto]"/>
      <dgm:spPr/>
      <dgm:t>
        <a:bodyPr/>
        <a:lstStyle/>
        <a:p>
          <a:r>
            <a:rPr lang="es-ES" b="1" dirty="0"/>
            <a:t>ENTIDAD CON PRESENCIA REGIONAL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r>
            <a:rPr lang="es-ES" b="0" dirty="0"/>
            <a:t>Aplicación de recursos y programas para el desarrollo departamental</a:t>
          </a:r>
        </a:p>
        <a:p>
          <a:r>
            <a:rPr lang="es-ES" b="1" dirty="0"/>
            <a:t>5. GESTIÓN DE PROYECTOS DE COOPERACIÓN INTERNACIONAL PARA EL DESARROLLO REGIONAL</a:t>
          </a:r>
          <a:endParaRPr lang="es-ES" dirty="0"/>
        </a:p>
      </dgm:t>
    </dgm:pt>
    <dgm:pt modelId="{1309EF6B-97C1-414F-9661-A203C080593B}" type="parTrans" cxnId="{9ED26BD7-0371-4535-8D30-A713C42A80C8}">
      <dgm:prSet/>
      <dgm:spPr/>
      <dgm:t>
        <a:bodyPr/>
        <a:lstStyle/>
        <a:p>
          <a:endParaRPr lang="es-CO"/>
        </a:p>
      </dgm:t>
    </dgm:pt>
    <dgm:pt modelId="{F0B10219-58D1-49CC-AF1F-0B79AA2D4423}" type="sibTrans" cxnId="{9ED26BD7-0371-4535-8D30-A713C42A80C8}">
      <dgm:prSet/>
      <dgm:spPr/>
      <dgm:t>
        <a:bodyPr/>
        <a:lstStyle/>
        <a:p>
          <a:endParaRPr lang="es-CO"/>
        </a:p>
      </dgm:t>
    </dgm:pt>
    <dgm:pt modelId="{A30C0E04-052B-4169-B90A-7A867B82F877}">
      <dgm:prSet phldrT="[Texto]"/>
      <dgm:spPr/>
      <dgm:t>
        <a:bodyPr/>
        <a:lstStyle/>
        <a:p>
          <a:r>
            <a:rPr lang="es-ES" b="1" dirty="0"/>
            <a:t>EL CICLO ECONOMICO</a:t>
          </a:r>
        </a:p>
        <a:p>
          <a:r>
            <a:rPr lang="es-ES" b="1" dirty="0">
              <a:solidFill>
                <a:srgbClr val="C00000"/>
              </a:solidFill>
            </a:rPr>
            <a:t>AMENAZA</a:t>
          </a:r>
        </a:p>
        <a:p>
          <a:r>
            <a:rPr lang="es-ES" dirty="0"/>
            <a:t>La crisis financiera y económica</a:t>
          </a:r>
        </a:p>
        <a:p>
          <a:r>
            <a:rPr lang="es-ES" dirty="0"/>
            <a:t>Impacto de la cartera</a:t>
          </a:r>
        </a:p>
        <a:p>
          <a:r>
            <a:rPr lang="es-ES" b="1" dirty="0"/>
            <a:t>3. LA DECLARATORIA DE EMERGENCIA SANITARIA EN EL PAIS.</a:t>
          </a:r>
        </a:p>
      </dgm:t>
    </dgm:pt>
    <dgm:pt modelId="{0FDB2A41-FE14-4A53-A194-0F8B1E94A6EB}" type="parTrans" cxnId="{506391A3-C828-44C9-B69F-915576FD6EB5}">
      <dgm:prSet/>
      <dgm:spPr/>
      <dgm:t>
        <a:bodyPr/>
        <a:lstStyle/>
        <a:p>
          <a:endParaRPr lang="es-CO"/>
        </a:p>
      </dgm:t>
    </dgm:pt>
    <dgm:pt modelId="{D5E5E422-020E-43E2-B567-9226AAD5B823}" type="sibTrans" cxnId="{506391A3-C828-44C9-B69F-915576FD6EB5}">
      <dgm:prSet/>
      <dgm:spPr/>
      <dgm:t>
        <a:bodyPr/>
        <a:lstStyle/>
        <a:p>
          <a:endParaRPr lang="es-CO"/>
        </a:p>
      </dgm:t>
    </dgm:pt>
    <dgm:pt modelId="{E1848A1D-B462-4929-8763-38A4A653312B}">
      <dgm:prSet phldrT="[Texto]"/>
      <dgm:spPr/>
      <dgm:t>
        <a:bodyPr/>
        <a:lstStyle/>
        <a:p>
          <a:r>
            <a:rPr lang="es-ES" b="1" dirty="0"/>
            <a:t>COMPETIDORES</a:t>
          </a:r>
        </a:p>
        <a:p>
          <a:r>
            <a:rPr lang="es-ES" b="1" dirty="0">
              <a:solidFill>
                <a:srgbClr val="C00000"/>
              </a:solidFill>
            </a:rPr>
            <a:t>AMENAZA</a:t>
          </a:r>
        </a:p>
        <a:p>
          <a:r>
            <a:rPr lang="es-ES" b="0" dirty="0"/>
            <a:t>La oferta de productos y servicios al sector atendido por IDESAN</a:t>
          </a:r>
        </a:p>
        <a:p>
          <a:r>
            <a:rPr lang="es-ES" b="1" dirty="0"/>
            <a:t>4. COMPETENCIA DE LA </a:t>
          </a:r>
          <a:r>
            <a:rPr lang="es-ES" b="1"/>
            <a:t>BANCA PRIVADA</a:t>
          </a:r>
        </a:p>
        <a:p>
          <a:endParaRPr lang="es-ES" b="1" dirty="0"/>
        </a:p>
      </dgm:t>
    </dgm:pt>
    <dgm:pt modelId="{3216C819-07A0-4BFF-8D0B-C76E9A35A25F}" type="parTrans" cxnId="{C929F845-B09F-4ACF-9A6C-2CF8F9D9F6E9}">
      <dgm:prSet/>
      <dgm:spPr/>
      <dgm:t>
        <a:bodyPr/>
        <a:lstStyle/>
        <a:p>
          <a:endParaRPr lang="es-CO"/>
        </a:p>
      </dgm:t>
    </dgm:pt>
    <dgm:pt modelId="{A5BAB754-99A4-4D2F-A8EE-DB02F8C33BB3}" type="sibTrans" cxnId="{C929F845-B09F-4ACF-9A6C-2CF8F9D9F6E9}">
      <dgm:prSet/>
      <dgm:spPr/>
      <dgm:t>
        <a:bodyPr/>
        <a:lstStyle/>
        <a:p>
          <a:endParaRPr lang="es-CO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82265B81-EC13-9243-A874-4735EACE5FA4}" type="pres">
      <dgm:prSet presAssocID="{B6ED5145-7B16-1240-92FC-A30798EAAB76}" presName="parTrans" presStyleLbl="bgSibTrans2D1" presStyleIdx="0" presStyleCnt="4"/>
      <dgm:spPr/>
    </dgm:pt>
    <dgm:pt modelId="{3FC4F34A-4A20-B74D-A313-7A5F2FDEB22C}" type="pres">
      <dgm:prSet presAssocID="{B106B60C-D907-8F44-9312-214CEB98ADC8}" presName="node" presStyleLbl="node1" presStyleIdx="0" presStyleCnt="4">
        <dgm:presLayoutVars>
          <dgm:bulletEnabled val="1"/>
        </dgm:presLayoutVars>
      </dgm:prSet>
      <dgm:spPr/>
    </dgm:pt>
    <dgm:pt modelId="{DE820F11-34E7-440B-BF5D-EC4DAE34F830}" type="pres">
      <dgm:prSet presAssocID="{1309EF6B-97C1-414F-9661-A203C080593B}" presName="parTrans" presStyleLbl="bgSibTrans2D1" presStyleIdx="1" presStyleCnt="4"/>
      <dgm:spPr/>
    </dgm:pt>
    <dgm:pt modelId="{8F5AB395-4682-4014-8ACA-8DA4F6A662C8}" type="pres">
      <dgm:prSet presAssocID="{33A8F538-4127-4F9A-A953-3E269BBA113E}" presName="node" presStyleLbl="node1" presStyleIdx="1" presStyleCnt="4">
        <dgm:presLayoutVars>
          <dgm:bulletEnabled val="1"/>
        </dgm:presLayoutVars>
      </dgm:prSet>
      <dgm:spPr/>
    </dgm:pt>
    <dgm:pt modelId="{D2DDF14C-9CDD-422D-BC74-0AF17C8BEEFB}" type="pres">
      <dgm:prSet presAssocID="{0FDB2A41-FE14-4A53-A194-0F8B1E94A6EB}" presName="parTrans" presStyleLbl="bgSibTrans2D1" presStyleIdx="2" presStyleCnt="4"/>
      <dgm:spPr/>
    </dgm:pt>
    <dgm:pt modelId="{3AA3E156-7C99-43C8-B349-FF9CBFF7AC77}" type="pres">
      <dgm:prSet presAssocID="{A30C0E04-052B-4169-B90A-7A867B82F877}" presName="node" presStyleLbl="node1" presStyleIdx="2" presStyleCnt="4">
        <dgm:presLayoutVars>
          <dgm:bulletEnabled val="1"/>
        </dgm:presLayoutVars>
      </dgm:prSet>
      <dgm:spPr/>
    </dgm:pt>
    <dgm:pt modelId="{489BB7E8-743C-44DE-87FB-C48225A988ED}" type="pres">
      <dgm:prSet presAssocID="{3216C819-07A0-4BFF-8D0B-C76E9A35A25F}" presName="parTrans" presStyleLbl="bgSibTrans2D1" presStyleIdx="3" presStyleCnt="4"/>
      <dgm:spPr/>
    </dgm:pt>
    <dgm:pt modelId="{C4F62429-09D4-4434-9712-5A24DF9DD59A}" type="pres">
      <dgm:prSet presAssocID="{E1848A1D-B462-4929-8763-38A4A653312B}" presName="node" presStyleLbl="node1" presStyleIdx="3" presStyleCnt="4">
        <dgm:presLayoutVars>
          <dgm:bulletEnabled val="1"/>
        </dgm:presLayoutVars>
      </dgm:prSet>
      <dgm:spPr/>
    </dgm:pt>
  </dgm:ptLst>
  <dgm:cxnLst>
    <dgm:cxn modelId="{E1F85A0A-F54A-B64C-9771-A61852A1B104}" type="presOf" srcId="{B106B60C-D907-8F44-9312-214CEB98ADC8}" destId="{3FC4F34A-4A20-B74D-A313-7A5F2FDEB22C}" srcOrd="0" destOrd="0" presId="urn:microsoft.com/office/officeart/2005/8/layout/radial4"/>
    <dgm:cxn modelId="{4BFD320B-87D9-7A4D-8AE7-866AE113EE5E}" type="presOf" srcId="{3E4C7EDD-3649-8344-A5E1-677937D9EE3D}" destId="{DBD65472-B704-1B40-A909-BA148D51586D}" srcOrd="0" destOrd="0" presId="urn:microsoft.com/office/officeart/2005/8/layout/radial4"/>
    <dgm:cxn modelId="{A7FD4624-D57D-4F6A-B96A-D89DB2A88161}" type="presOf" srcId="{0FDB2A41-FE14-4A53-A194-0F8B1E94A6EB}" destId="{D2DDF14C-9CDD-422D-BC74-0AF17C8BEEFB}" srcOrd="0" destOrd="0" presId="urn:microsoft.com/office/officeart/2005/8/layout/radial4"/>
    <dgm:cxn modelId="{95434E24-4DEF-409A-8356-7A350BB7A5D6}" type="presOf" srcId="{3216C819-07A0-4BFF-8D0B-C76E9A35A25F}" destId="{489BB7E8-743C-44DE-87FB-C48225A988ED}" srcOrd="0" destOrd="0" presId="urn:microsoft.com/office/officeart/2005/8/layout/radial4"/>
    <dgm:cxn modelId="{9826B542-8FE0-4BD7-A429-600360701357}" type="presOf" srcId="{E1848A1D-B462-4929-8763-38A4A653312B}" destId="{C4F62429-09D4-4434-9712-5A24DF9DD59A}" srcOrd="0" destOrd="0" presId="urn:microsoft.com/office/officeart/2005/8/layout/radial4"/>
    <dgm:cxn modelId="{C929F845-B09F-4ACF-9A6C-2CF8F9D9F6E9}" srcId="{492E27AE-663B-A945-B1D0-8078A4D765F0}" destId="{E1848A1D-B462-4929-8763-38A4A653312B}" srcOrd="3" destOrd="0" parTransId="{3216C819-07A0-4BFF-8D0B-C76E9A35A25F}" sibTransId="{A5BAB754-99A4-4D2F-A8EE-DB02F8C33BB3}"/>
    <dgm:cxn modelId="{14D5476B-8754-4C2E-85E5-19A7127FAC26}" type="presOf" srcId="{A30C0E04-052B-4169-B90A-7A867B82F877}" destId="{3AA3E156-7C99-43C8-B349-FF9CBFF7AC77}" srcOrd="0" destOrd="0" presId="urn:microsoft.com/office/officeart/2005/8/layout/radial4"/>
    <dgm:cxn modelId="{0A3ADA51-9B6E-4FA9-8C7C-C716B0682271}" type="presOf" srcId="{1309EF6B-97C1-414F-9661-A203C080593B}" destId="{DE820F11-34E7-440B-BF5D-EC4DAE34F830}" srcOrd="0" destOrd="0" presId="urn:microsoft.com/office/officeart/2005/8/layout/radial4"/>
    <dgm:cxn modelId="{DF0E8972-2ADF-724D-B650-C830605709F2}" type="presOf" srcId="{492E27AE-663B-A945-B1D0-8078A4D765F0}" destId="{DDBA520D-011E-6A42-9846-CAA3F452C290}" srcOrd="0" destOrd="0" presId="urn:microsoft.com/office/officeart/2005/8/layout/radial4"/>
    <dgm:cxn modelId="{B64FF472-5551-494E-80F4-5FC3FB532BD1}" srcId="{492E27AE-663B-A945-B1D0-8078A4D765F0}" destId="{B106B60C-D907-8F44-9312-214CEB98ADC8}" srcOrd="0" destOrd="0" parTransId="{B6ED5145-7B16-1240-92FC-A30798EAAB76}" sibTransId="{1B3FBC59-9857-C747-990B-7E9F801CA6FF}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506391A3-C828-44C9-B69F-915576FD6EB5}" srcId="{492E27AE-663B-A945-B1D0-8078A4D765F0}" destId="{A30C0E04-052B-4169-B90A-7A867B82F877}" srcOrd="2" destOrd="0" parTransId="{0FDB2A41-FE14-4A53-A194-0F8B1E94A6EB}" sibTransId="{D5E5E422-020E-43E2-B567-9226AAD5B823}"/>
    <dgm:cxn modelId="{9ED26BD7-0371-4535-8D30-A713C42A80C8}" srcId="{492E27AE-663B-A945-B1D0-8078A4D765F0}" destId="{33A8F538-4127-4F9A-A953-3E269BBA113E}" srcOrd="1" destOrd="0" parTransId="{1309EF6B-97C1-414F-9661-A203C080593B}" sibTransId="{F0B10219-58D1-49CC-AF1F-0B79AA2D4423}"/>
    <dgm:cxn modelId="{9C50EAD9-FC9F-4AD9-A7C1-6AC92DD05A46}" type="presOf" srcId="{33A8F538-4127-4F9A-A953-3E269BBA113E}" destId="{8F5AB395-4682-4014-8ACA-8DA4F6A662C8}" srcOrd="0" destOrd="0" presId="urn:microsoft.com/office/officeart/2005/8/layout/radial4"/>
    <dgm:cxn modelId="{BF390DE5-AAC8-8342-BE29-DD1FAC59DAD0}" type="presOf" srcId="{B6ED5145-7B16-1240-92FC-A30798EAAB76}" destId="{82265B81-EC13-9243-A874-4735EACE5FA4}" srcOrd="0" destOrd="0" presId="urn:microsoft.com/office/officeart/2005/8/layout/radial4"/>
    <dgm:cxn modelId="{05BBC4AD-7D10-8E44-BB94-068FFA6485D1}" type="presParOf" srcId="{DBD65472-B704-1B40-A909-BA148D51586D}" destId="{DDBA520D-011E-6A42-9846-CAA3F452C290}" srcOrd="0" destOrd="0" presId="urn:microsoft.com/office/officeart/2005/8/layout/radial4"/>
    <dgm:cxn modelId="{DFF2C38C-2CA0-B441-80B7-CF858B49C312}" type="presParOf" srcId="{DBD65472-B704-1B40-A909-BA148D51586D}" destId="{82265B81-EC13-9243-A874-4735EACE5FA4}" srcOrd="1" destOrd="0" presId="urn:microsoft.com/office/officeart/2005/8/layout/radial4"/>
    <dgm:cxn modelId="{2EC3299A-BE06-AB4D-8065-37D5B4458405}" type="presParOf" srcId="{DBD65472-B704-1B40-A909-BA148D51586D}" destId="{3FC4F34A-4A20-B74D-A313-7A5F2FDEB22C}" srcOrd="2" destOrd="0" presId="urn:microsoft.com/office/officeart/2005/8/layout/radial4"/>
    <dgm:cxn modelId="{2ACCBE59-C48D-45F1-AED0-90E41E5AC218}" type="presParOf" srcId="{DBD65472-B704-1B40-A909-BA148D51586D}" destId="{DE820F11-34E7-440B-BF5D-EC4DAE34F830}" srcOrd="3" destOrd="0" presId="urn:microsoft.com/office/officeart/2005/8/layout/radial4"/>
    <dgm:cxn modelId="{E7B84895-D1BD-4BD9-BCA4-F29B306C0D7F}" type="presParOf" srcId="{DBD65472-B704-1B40-A909-BA148D51586D}" destId="{8F5AB395-4682-4014-8ACA-8DA4F6A662C8}" srcOrd="4" destOrd="0" presId="urn:microsoft.com/office/officeart/2005/8/layout/radial4"/>
    <dgm:cxn modelId="{E9F0EA1C-EC7E-43EB-A52C-832F44C5EA62}" type="presParOf" srcId="{DBD65472-B704-1B40-A909-BA148D51586D}" destId="{D2DDF14C-9CDD-422D-BC74-0AF17C8BEEFB}" srcOrd="5" destOrd="0" presId="urn:microsoft.com/office/officeart/2005/8/layout/radial4"/>
    <dgm:cxn modelId="{A40E6CD9-724A-4004-B4CA-B0C5EBCEFBB3}" type="presParOf" srcId="{DBD65472-B704-1B40-A909-BA148D51586D}" destId="{3AA3E156-7C99-43C8-B349-FF9CBFF7AC77}" srcOrd="6" destOrd="0" presId="urn:microsoft.com/office/officeart/2005/8/layout/radial4"/>
    <dgm:cxn modelId="{0D433A89-9F52-495A-A5CB-776F45B262FA}" type="presParOf" srcId="{DBD65472-B704-1B40-A909-BA148D51586D}" destId="{489BB7E8-743C-44DE-87FB-C48225A988ED}" srcOrd="7" destOrd="0" presId="urn:microsoft.com/office/officeart/2005/8/layout/radial4"/>
    <dgm:cxn modelId="{15D5BCD1-51A9-4ABE-B398-853F0ECCCF76}" type="presParOf" srcId="{DBD65472-B704-1B40-A909-BA148D51586D}" destId="{C4F62429-09D4-4434-9712-5A24DF9DD59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2000" b="1" dirty="0">
              <a:solidFill>
                <a:schemeClr val="tx1"/>
              </a:solidFill>
            </a:rPr>
            <a:t>FACTORES SOCIO - CULTURALES 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05B8D40D-ADC0-884A-AFED-04C1C17F642D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INVESTIGACIÓN ENTES DE CONTROL</a:t>
          </a:r>
        </a:p>
        <a:p>
          <a:r>
            <a:rPr lang="es-ES" b="1" dirty="0">
              <a:solidFill>
                <a:srgbClr val="FF0000"/>
              </a:solidFill>
            </a:rPr>
            <a:t>AMENAZA</a:t>
          </a:r>
        </a:p>
        <a:p>
          <a:r>
            <a:rPr lang="es-ES" dirty="0">
              <a:solidFill>
                <a:schemeClr val="tx1"/>
              </a:solidFill>
            </a:rPr>
            <a:t>Mala imagen por denuncias en medios de comunicación</a:t>
          </a:r>
        </a:p>
        <a:p>
          <a:r>
            <a:rPr lang="es-CO" b="1" dirty="0">
              <a:solidFill>
                <a:schemeClr val="tx1"/>
              </a:solidFill>
            </a:rPr>
            <a:t>5. RIESGO REPUTACIONAL</a:t>
          </a:r>
          <a:endParaRPr lang="es-ES" b="1" dirty="0">
            <a:solidFill>
              <a:schemeClr val="tx1"/>
            </a:solidFill>
          </a:endParaRPr>
        </a:p>
        <a:p>
          <a:endParaRPr lang="es-ES" dirty="0"/>
        </a:p>
      </dgm:t>
    </dgm:pt>
    <dgm:pt modelId="{41C0FFCC-F8B1-1541-B7FF-DE6856C37F18}" type="parTrans" cxnId="{21E27D77-16C0-EE4F-B728-9D10DB24C13F}">
      <dgm:prSet/>
      <dgm:spPr/>
      <dgm:t>
        <a:bodyPr/>
        <a:lstStyle/>
        <a:p>
          <a:endParaRPr lang="es-ES"/>
        </a:p>
      </dgm:t>
    </dgm:pt>
    <dgm:pt modelId="{024288E8-FF0E-6D4A-BFBF-7DA0B08D4FFE}" type="sibTrans" cxnId="{21E27D77-16C0-EE4F-B728-9D10DB24C13F}">
      <dgm:prSet/>
      <dgm:spPr/>
      <dgm:t>
        <a:bodyPr/>
        <a:lstStyle/>
        <a:p>
          <a:endParaRPr lang="es-ES"/>
        </a:p>
      </dgm:t>
    </dgm:pt>
    <dgm:pt modelId="{A6813C52-E49D-E547-B2FA-27D691CF0778}">
      <dgm:prSet phldrT="[Texto]"/>
      <dgm:spPr/>
      <dgm:t>
        <a:bodyPr/>
        <a:lstStyle/>
        <a:p>
          <a:r>
            <a:rPr lang="es-ES" b="1" dirty="0">
              <a:solidFill>
                <a:srgbClr val="000000"/>
              </a:solidFill>
            </a:rPr>
            <a:t>NIVEL DE EDUCACION FINANCIERA</a:t>
          </a:r>
        </a:p>
        <a:p>
          <a:r>
            <a:rPr lang="es-ES" b="1" dirty="0">
              <a:solidFill>
                <a:srgbClr val="FF0000"/>
              </a:solidFill>
            </a:rPr>
            <a:t>AMENAZA</a:t>
          </a:r>
        </a:p>
        <a:p>
          <a:r>
            <a:rPr lang="es-ES" b="0" dirty="0">
              <a:solidFill>
                <a:schemeClr val="tx1"/>
              </a:solidFill>
            </a:rPr>
            <a:t>El desconocimiento de los potenciales clientes puede reducir el uso de los servicios financieros por falta de confianza o nivel de conocimiento </a:t>
          </a:r>
        </a:p>
      </dgm:t>
    </dgm:pt>
    <dgm:pt modelId="{81B7DCFE-8FA0-0141-9FA8-05C2D99762FB}" type="parTrans" cxnId="{0029B740-8DE3-344D-82D5-992B055C9563}">
      <dgm:prSet/>
      <dgm:spPr/>
      <dgm:t>
        <a:bodyPr/>
        <a:lstStyle/>
        <a:p>
          <a:endParaRPr lang="es-ES"/>
        </a:p>
      </dgm:t>
    </dgm:pt>
    <dgm:pt modelId="{D8F289E5-0493-6D4B-815D-2FCD83566D16}" type="sibTrans" cxnId="{0029B740-8DE3-344D-82D5-992B055C9563}">
      <dgm:prSet/>
      <dgm:spPr/>
      <dgm:t>
        <a:bodyPr/>
        <a:lstStyle/>
        <a:p>
          <a:endParaRPr lang="es-ES"/>
        </a:p>
      </dgm:t>
    </dgm:pt>
    <dgm:pt modelId="{B106B60C-D907-8F44-9312-214CEB98ADC8}">
      <dgm:prSet phldrT="[Texto]"/>
      <dgm:spPr/>
      <dgm:t>
        <a:bodyPr/>
        <a:lstStyle/>
        <a:p>
          <a:r>
            <a:rPr lang="es-ES" b="1" dirty="0">
              <a:solidFill>
                <a:srgbClr val="000000"/>
              </a:solidFill>
            </a:rPr>
            <a:t>CAMBIOS EN EL ESTILO DE VIDA</a:t>
          </a:r>
        </a:p>
        <a:p>
          <a:r>
            <a:rPr lang="es-ES" b="1" dirty="0">
              <a:solidFill>
                <a:schemeClr val="accent1">
                  <a:lumMod val="50000"/>
                </a:schemeClr>
              </a:solidFill>
            </a:rPr>
            <a:t>OPORTUNIDAD</a:t>
          </a:r>
        </a:p>
        <a:p>
          <a:r>
            <a:rPr lang="es-ES" b="0" dirty="0">
              <a:solidFill>
                <a:schemeClr val="tx1"/>
              </a:solidFill>
            </a:rPr>
            <a:t>Mayor uso de tecnologías, las redes sociales una forma de conectar con los clientes </a:t>
          </a:r>
        </a:p>
        <a:p>
          <a:endParaRPr lang="es-ES" dirty="0"/>
        </a:p>
      </dgm:t>
    </dgm:pt>
    <dgm:pt modelId="{B6ED5145-7B16-1240-92FC-A30798EAAB76}" type="parTrans" cxnId="{B64FF472-5551-494E-80F4-5FC3FB532BD1}">
      <dgm:prSet/>
      <dgm:spPr/>
      <dgm:t>
        <a:bodyPr/>
        <a:lstStyle/>
        <a:p>
          <a:endParaRPr lang="es-ES"/>
        </a:p>
      </dgm:t>
    </dgm:pt>
    <dgm:pt modelId="{1B3FBC59-9857-C747-990B-7E9F801CA6FF}" type="sibTrans" cxnId="{B64FF472-5551-494E-80F4-5FC3FB532BD1}">
      <dgm:prSet/>
      <dgm:spPr/>
      <dgm:t>
        <a:bodyPr/>
        <a:lstStyle/>
        <a:p>
          <a:endParaRPr lang="es-ES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43EA25F1-6BF6-394B-9868-EC6915865594}" type="pres">
      <dgm:prSet presAssocID="{41C0FFCC-F8B1-1541-B7FF-DE6856C37F18}" presName="parTrans" presStyleLbl="bgSibTrans2D1" presStyleIdx="0" presStyleCnt="3"/>
      <dgm:spPr/>
    </dgm:pt>
    <dgm:pt modelId="{E103358C-B5F3-AD45-97F9-B0B848494143}" type="pres">
      <dgm:prSet presAssocID="{05B8D40D-ADC0-884A-AFED-04C1C17F642D}" presName="node" presStyleLbl="node1" presStyleIdx="0" presStyleCnt="3">
        <dgm:presLayoutVars>
          <dgm:bulletEnabled val="1"/>
        </dgm:presLayoutVars>
      </dgm:prSet>
      <dgm:spPr/>
    </dgm:pt>
    <dgm:pt modelId="{A8C9D4B2-48FF-B14E-B503-F7032F151504}" type="pres">
      <dgm:prSet presAssocID="{81B7DCFE-8FA0-0141-9FA8-05C2D99762FB}" presName="parTrans" presStyleLbl="bgSibTrans2D1" presStyleIdx="1" presStyleCnt="3"/>
      <dgm:spPr/>
    </dgm:pt>
    <dgm:pt modelId="{B013CCEB-E86F-F74A-9C2A-206FE87ECFBC}" type="pres">
      <dgm:prSet presAssocID="{A6813C52-E49D-E547-B2FA-27D691CF0778}" presName="node" presStyleLbl="node1" presStyleIdx="1" presStyleCnt="3">
        <dgm:presLayoutVars>
          <dgm:bulletEnabled val="1"/>
        </dgm:presLayoutVars>
      </dgm:prSet>
      <dgm:spPr/>
    </dgm:pt>
    <dgm:pt modelId="{82265B81-EC13-9243-A874-4735EACE5FA4}" type="pres">
      <dgm:prSet presAssocID="{B6ED5145-7B16-1240-92FC-A30798EAAB76}" presName="parTrans" presStyleLbl="bgSibTrans2D1" presStyleIdx="2" presStyleCnt="3"/>
      <dgm:spPr/>
    </dgm:pt>
    <dgm:pt modelId="{3FC4F34A-4A20-B74D-A313-7A5F2FDEB22C}" type="pres">
      <dgm:prSet presAssocID="{B106B60C-D907-8F44-9312-214CEB98ADC8}" presName="node" presStyleLbl="node1" presStyleIdx="2" presStyleCnt="3">
        <dgm:presLayoutVars>
          <dgm:bulletEnabled val="1"/>
        </dgm:presLayoutVars>
      </dgm:prSet>
      <dgm:spPr/>
    </dgm:pt>
  </dgm:ptLst>
  <dgm:cxnLst>
    <dgm:cxn modelId="{77A58617-376E-F64F-8E7E-EC739A7AFF86}" type="presOf" srcId="{492E27AE-663B-A945-B1D0-8078A4D765F0}" destId="{DDBA520D-011E-6A42-9846-CAA3F452C290}" srcOrd="0" destOrd="0" presId="urn:microsoft.com/office/officeart/2005/8/layout/radial4"/>
    <dgm:cxn modelId="{0029B740-8DE3-344D-82D5-992B055C9563}" srcId="{492E27AE-663B-A945-B1D0-8078A4D765F0}" destId="{A6813C52-E49D-E547-B2FA-27D691CF0778}" srcOrd="1" destOrd="0" parTransId="{81B7DCFE-8FA0-0141-9FA8-05C2D99762FB}" sibTransId="{D8F289E5-0493-6D4B-815D-2FCD83566D16}"/>
    <dgm:cxn modelId="{74A71948-8809-6747-ACFA-7D35B02614B4}" type="presOf" srcId="{05B8D40D-ADC0-884A-AFED-04C1C17F642D}" destId="{E103358C-B5F3-AD45-97F9-B0B848494143}" srcOrd="0" destOrd="0" presId="urn:microsoft.com/office/officeart/2005/8/layout/radial4"/>
    <dgm:cxn modelId="{4E8F5668-007F-974B-AB28-97177270483B}" type="presOf" srcId="{A6813C52-E49D-E547-B2FA-27D691CF0778}" destId="{B013CCEB-E86F-F74A-9C2A-206FE87ECFBC}" srcOrd="0" destOrd="0" presId="urn:microsoft.com/office/officeart/2005/8/layout/radial4"/>
    <dgm:cxn modelId="{997C014A-6E2D-524F-AE20-ED22A1FC5072}" type="presOf" srcId="{B6ED5145-7B16-1240-92FC-A30798EAAB76}" destId="{82265B81-EC13-9243-A874-4735EACE5FA4}" srcOrd="0" destOrd="0" presId="urn:microsoft.com/office/officeart/2005/8/layout/radial4"/>
    <dgm:cxn modelId="{B64FF472-5551-494E-80F4-5FC3FB532BD1}" srcId="{492E27AE-663B-A945-B1D0-8078A4D765F0}" destId="{B106B60C-D907-8F44-9312-214CEB98ADC8}" srcOrd="2" destOrd="0" parTransId="{B6ED5145-7B16-1240-92FC-A30798EAAB76}" sibTransId="{1B3FBC59-9857-C747-990B-7E9F801CA6FF}"/>
    <dgm:cxn modelId="{1D054073-5376-ED40-ADFC-AB62F44561D0}" type="presOf" srcId="{41C0FFCC-F8B1-1541-B7FF-DE6856C37F18}" destId="{43EA25F1-6BF6-394B-9868-EC6915865594}" srcOrd="0" destOrd="0" presId="urn:microsoft.com/office/officeart/2005/8/layout/radial4"/>
    <dgm:cxn modelId="{0BFCFE53-5D09-264A-98A2-E2FD2A0692FC}" type="presOf" srcId="{3E4C7EDD-3649-8344-A5E1-677937D9EE3D}" destId="{DBD65472-B704-1B40-A909-BA148D51586D}" srcOrd="0" destOrd="0" presId="urn:microsoft.com/office/officeart/2005/8/layout/radial4"/>
    <dgm:cxn modelId="{21E27D77-16C0-EE4F-B728-9D10DB24C13F}" srcId="{492E27AE-663B-A945-B1D0-8078A4D765F0}" destId="{05B8D40D-ADC0-884A-AFED-04C1C17F642D}" srcOrd="0" destOrd="0" parTransId="{41C0FFCC-F8B1-1541-B7FF-DE6856C37F18}" sibTransId="{024288E8-FF0E-6D4A-BFBF-7DA0B08D4FFE}"/>
    <dgm:cxn modelId="{31168B78-9AD4-2546-9134-FCCB8962A9AA}" type="presOf" srcId="{81B7DCFE-8FA0-0141-9FA8-05C2D99762FB}" destId="{A8C9D4B2-48FF-B14E-B503-F7032F151504}" srcOrd="0" destOrd="0" presId="urn:microsoft.com/office/officeart/2005/8/layout/radial4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C6C71BCE-8612-8D43-ACCA-A4F4AC805862}" type="presOf" srcId="{B106B60C-D907-8F44-9312-214CEB98ADC8}" destId="{3FC4F34A-4A20-B74D-A313-7A5F2FDEB22C}" srcOrd="0" destOrd="0" presId="urn:microsoft.com/office/officeart/2005/8/layout/radial4"/>
    <dgm:cxn modelId="{012C60C8-5BAD-4647-8711-3D524B1C317A}" type="presParOf" srcId="{DBD65472-B704-1B40-A909-BA148D51586D}" destId="{DDBA520D-011E-6A42-9846-CAA3F452C290}" srcOrd="0" destOrd="0" presId="urn:microsoft.com/office/officeart/2005/8/layout/radial4"/>
    <dgm:cxn modelId="{6A077EBE-5717-B94E-9CB9-B2DA4C895A6E}" type="presParOf" srcId="{DBD65472-B704-1B40-A909-BA148D51586D}" destId="{43EA25F1-6BF6-394B-9868-EC6915865594}" srcOrd="1" destOrd="0" presId="urn:microsoft.com/office/officeart/2005/8/layout/radial4"/>
    <dgm:cxn modelId="{C357DF7E-0502-C14E-B98D-15E7D34F4EDC}" type="presParOf" srcId="{DBD65472-B704-1B40-A909-BA148D51586D}" destId="{E103358C-B5F3-AD45-97F9-B0B848494143}" srcOrd="2" destOrd="0" presId="urn:microsoft.com/office/officeart/2005/8/layout/radial4"/>
    <dgm:cxn modelId="{16E233C8-EB29-9541-88EF-849274C7614A}" type="presParOf" srcId="{DBD65472-B704-1B40-A909-BA148D51586D}" destId="{A8C9D4B2-48FF-B14E-B503-F7032F151504}" srcOrd="3" destOrd="0" presId="urn:microsoft.com/office/officeart/2005/8/layout/radial4"/>
    <dgm:cxn modelId="{7834A82C-9AFA-AD44-AE09-6F085467BD4D}" type="presParOf" srcId="{DBD65472-B704-1B40-A909-BA148D51586D}" destId="{B013CCEB-E86F-F74A-9C2A-206FE87ECFBC}" srcOrd="4" destOrd="0" presId="urn:microsoft.com/office/officeart/2005/8/layout/radial4"/>
    <dgm:cxn modelId="{013CB69E-A1A0-0243-8C9B-BDC6C53DCE29}" type="presParOf" srcId="{DBD65472-B704-1B40-A909-BA148D51586D}" destId="{82265B81-EC13-9243-A874-4735EACE5FA4}" srcOrd="5" destOrd="0" presId="urn:microsoft.com/office/officeart/2005/8/layout/radial4"/>
    <dgm:cxn modelId="{F266A7AE-EAE2-9F48-BAA4-55142AE793A9}" type="presParOf" srcId="{DBD65472-B704-1B40-A909-BA148D51586D}" destId="{3FC4F34A-4A20-B74D-A313-7A5F2FDEB22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/>
      <dgm:spPr>
        <a:solidFill>
          <a:srgbClr val="FFFFCC"/>
        </a:solidFill>
      </dgm:spPr>
      <dgm:t>
        <a:bodyPr/>
        <a:lstStyle/>
        <a:p>
          <a:r>
            <a:rPr lang="es-ES" b="1" dirty="0">
              <a:solidFill>
                <a:schemeClr val="tx1"/>
              </a:solidFill>
            </a:rPr>
            <a:t>FACTORES TECNOLÓGICOS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05B8D40D-ADC0-884A-AFED-04C1C17F642D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AVANCES EN LOS MEDIOS INFORMATICOS E INTERNET</a:t>
          </a:r>
        </a:p>
        <a:p>
          <a:r>
            <a:rPr lang="es-ES" b="1" dirty="0">
              <a:solidFill>
                <a:srgbClr val="FF0000"/>
              </a:solidFill>
            </a:rPr>
            <a:t>AMENAZA</a:t>
          </a:r>
        </a:p>
        <a:p>
          <a:r>
            <a:rPr lang="es-ES" dirty="0">
              <a:solidFill>
                <a:schemeClr val="tx1"/>
              </a:solidFill>
            </a:rPr>
            <a:t>Los clientes quieren respuestas rápidas ante la revolución tecnológica</a:t>
          </a:r>
        </a:p>
      </dgm:t>
    </dgm:pt>
    <dgm:pt modelId="{41C0FFCC-F8B1-1541-B7FF-DE6856C37F18}" type="parTrans" cxnId="{21E27D77-16C0-EE4F-B728-9D10DB24C13F}">
      <dgm:prSet/>
      <dgm:spPr/>
      <dgm:t>
        <a:bodyPr/>
        <a:lstStyle/>
        <a:p>
          <a:endParaRPr lang="es-ES"/>
        </a:p>
      </dgm:t>
    </dgm:pt>
    <dgm:pt modelId="{024288E8-FF0E-6D4A-BFBF-7DA0B08D4FFE}" type="sibTrans" cxnId="{21E27D77-16C0-EE4F-B728-9D10DB24C13F}">
      <dgm:prSet/>
      <dgm:spPr/>
      <dgm:t>
        <a:bodyPr/>
        <a:lstStyle/>
        <a:p>
          <a:endParaRPr lang="es-ES"/>
        </a:p>
      </dgm:t>
    </dgm:pt>
    <dgm:pt modelId="{69F2B802-B0CD-F841-8935-B83998E1A8C4}">
      <dgm:prSet phldrT="[Texto]"/>
      <dgm:spPr/>
      <dgm:t>
        <a:bodyPr/>
        <a:lstStyle/>
        <a:p>
          <a:endParaRPr lang="es-ES" b="1" dirty="0">
            <a:solidFill>
              <a:schemeClr val="tx1"/>
            </a:solidFill>
          </a:endParaRPr>
        </a:p>
        <a:p>
          <a:r>
            <a:rPr lang="es-ES" b="1" dirty="0">
              <a:solidFill>
                <a:schemeClr val="tx1"/>
              </a:solidFill>
            </a:rPr>
            <a:t>SISTEMAS DE INFORMACION</a:t>
          </a:r>
        </a:p>
        <a:p>
          <a:r>
            <a:rPr lang="es-ES" b="1" dirty="0">
              <a:solidFill>
                <a:schemeClr val="accent1">
                  <a:lumMod val="50000"/>
                </a:schemeClr>
              </a:solidFill>
            </a:rPr>
            <a:t>OPORTUNIDAD</a:t>
          </a:r>
          <a:r>
            <a:rPr lang="es-ES" b="1" dirty="0">
              <a:solidFill>
                <a:schemeClr val="tx1"/>
              </a:solidFill>
            </a:rPr>
            <a:t> </a:t>
          </a:r>
        </a:p>
        <a:p>
          <a:r>
            <a:rPr lang="es-ES" b="0" dirty="0">
              <a:solidFill>
                <a:schemeClr val="tx1"/>
              </a:solidFill>
            </a:rPr>
            <a:t>Los avances tecnológicos en relación al desarrollo de herramientas de información financiera</a:t>
          </a:r>
        </a:p>
      </dgm:t>
    </dgm:pt>
    <dgm:pt modelId="{01DE3211-11D3-9F4C-B59C-FD0F424FD855}" type="parTrans" cxnId="{5C599419-8DEB-394D-B51F-9315B2F9ED38}">
      <dgm:prSet/>
      <dgm:spPr/>
      <dgm:t>
        <a:bodyPr/>
        <a:lstStyle/>
        <a:p>
          <a:endParaRPr lang="es-ES"/>
        </a:p>
      </dgm:t>
    </dgm:pt>
    <dgm:pt modelId="{29BEB16D-BCF8-1645-AEAA-D5DAB3A9E53D}" type="sibTrans" cxnId="{5C599419-8DEB-394D-B51F-9315B2F9ED38}">
      <dgm:prSet/>
      <dgm:spPr/>
      <dgm:t>
        <a:bodyPr/>
        <a:lstStyle/>
        <a:p>
          <a:endParaRPr lang="es-ES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43EA25F1-6BF6-394B-9868-EC6915865594}" type="pres">
      <dgm:prSet presAssocID="{41C0FFCC-F8B1-1541-B7FF-DE6856C37F18}" presName="parTrans" presStyleLbl="bgSibTrans2D1" presStyleIdx="0" presStyleCnt="2"/>
      <dgm:spPr/>
    </dgm:pt>
    <dgm:pt modelId="{E103358C-B5F3-AD45-97F9-B0B848494143}" type="pres">
      <dgm:prSet presAssocID="{05B8D40D-ADC0-884A-AFED-04C1C17F642D}" presName="node" presStyleLbl="node1" presStyleIdx="0" presStyleCnt="2">
        <dgm:presLayoutVars>
          <dgm:bulletEnabled val="1"/>
        </dgm:presLayoutVars>
      </dgm:prSet>
      <dgm:spPr/>
    </dgm:pt>
    <dgm:pt modelId="{65D968CB-6DE4-1542-8305-263E77DF4FD8}" type="pres">
      <dgm:prSet presAssocID="{01DE3211-11D3-9F4C-B59C-FD0F424FD855}" presName="parTrans" presStyleLbl="bgSibTrans2D1" presStyleIdx="1" presStyleCnt="2"/>
      <dgm:spPr/>
    </dgm:pt>
    <dgm:pt modelId="{70188DC2-3D41-E742-975A-6058D7B0EF83}" type="pres">
      <dgm:prSet presAssocID="{69F2B802-B0CD-F841-8935-B83998E1A8C4}" presName="node" presStyleLbl="node1" presStyleIdx="1" presStyleCnt="2">
        <dgm:presLayoutVars>
          <dgm:bulletEnabled val="1"/>
        </dgm:presLayoutVars>
      </dgm:prSet>
      <dgm:spPr/>
    </dgm:pt>
  </dgm:ptLst>
  <dgm:cxnLst>
    <dgm:cxn modelId="{28D87119-E188-294F-96EB-DDC75AD94ADA}" type="presOf" srcId="{01DE3211-11D3-9F4C-B59C-FD0F424FD855}" destId="{65D968CB-6DE4-1542-8305-263E77DF4FD8}" srcOrd="0" destOrd="0" presId="urn:microsoft.com/office/officeart/2005/8/layout/radial4"/>
    <dgm:cxn modelId="{5C599419-8DEB-394D-B51F-9315B2F9ED38}" srcId="{492E27AE-663B-A945-B1D0-8078A4D765F0}" destId="{69F2B802-B0CD-F841-8935-B83998E1A8C4}" srcOrd="1" destOrd="0" parTransId="{01DE3211-11D3-9F4C-B59C-FD0F424FD855}" sibTransId="{29BEB16D-BCF8-1645-AEAA-D5DAB3A9E53D}"/>
    <dgm:cxn modelId="{6537A476-96F0-E047-AD7F-413F9945BE23}" type="presOf" srcId="{3E4C7EDD-3649-8344-A5E1-677937D9EE3D}" destId="{DBD65472-B704-1B40-A909-BA148D51586D}" srcOrd="0" destOrd="0" presId="urn:microsoft.com/office/officeart/2005/8/layout/radial4"/>
    <dgm:cxn modelId="{21E27D77-16C0-EE4F-B728-9D10DB24C13F}" srcId="{492E27AE-663B-A945-B1D0-8078A4D765F0}" destId="{05B8D40D-ADC0-884A-AFED-04C1C17F642D}" srcOrd="0" destOrd="0" parTransId="{41C0FFCC-F8B1-1541-B7FF-DE6856C37F18}" sibTransId="{024288E8-FF0E-6D4A-BFBF-7DA0B08D4FFE}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E6A02D91-1D2B-CA44-B91B-461995B366A8}" type="presOf" srcId="{41C0FFCC-F8B1-1541-B7FF-DE6856C37F18}" destId="{43EA25F1-6BF6-394B-9868-EC6915865594}" srcOrd="0" destOrd="0" presId="urn:microsoft.com/office/officeart/2005/8/layout/radial4"/>
    <dgm:cxn modelId="{B64E3496-D726-7B46-AD79-85FCB442176D}" type="presOf" srcId="{492E27AE-663B-A945-B1D0-8078A4D765F0}" destId="{DDBA520D-011E-6A42-9846-CAA3F452C290}" srcOrd="0" destOrd="0" presId="urn:microsoft.com/office/officeart/2005/8/layout/radial4"/>
    <dgm:cxn modelId="{2BF655C1-4C08-7041-B4DC-6AC617DFA6E8}" type="presOf" srcId="{05B8D40D-ADC0-884A-AFED-04C1C17F642D}" destId="{E103358C-B5F3-AD45-97F9-B0B848494143}" srcOrd="0" destOrd="0" presId="urn:microsoft.com/office/officeart/2005/8/layout/radial4"/>
    <dgm:cxn modelId="{B05BB0CD-B32C-9D46-8A7D-7A75104F5D93}" type="presOf" srcId="{69F2B802-B0CD-F841-8935-B83998E1A8C4}" destId="{70188DC2-3D41-E742-975A-6058D7B0EF83}" srcOrd="0" destOrd="0" presId="urn:microsoft.com/office/officeart/2005/8/layout/radial4"/>
    <dgm:cxn modelId="{9B6CF41B-F11F-D74E-AF6C-A90F69E50CCE}" type="presParOf" srcId="{DBD65472-B704-1B40-A909-BA148D51586D}" destId="{DDBA520D-011E-6A42-9846-CAA3F452C290}" srcOrd="0" destOrd="0" presId="urn:microsoft.com/office/officeart/2005/8/layout/radial4"/>
    <dgm:cxn modelId="{D11062F0-32BF-4B4C-8371-67206547C9BE}" type="presParOf" srcId="{DBD65472-B704-1B40-A909-BA148D51586D}" destId="{43EA25F1-6BF6-394B-9868-EC6915865594}" srcOrd="1" destOrd="0" presId="urn:microsoft.com/office/officeart/2005/8/layout/radial4"/>
    <dgm:cxn modelId="{093544A2-D6B3-0647-9872-2F59D822B260}" type="presParOf" srcId="{DBD65472-B704-1B40-A909-BA148D51586D}" destId="{E103358C-B5F3-AD45-97F9-B0B848494143}" srcOrd="2" destOrd="0" presId="urn:microsoft.com/office/officeart/2005/8/layout/radial4"/>
    <dgm:cxn modelId="{AEB0F645-E00A-DB4C-AD3C-921750AF234A}" type="presParOf" srcId="{DBD65472-B704-1B40-A909-BA148D51586D}" destId="{65D968CB-6DE4-1542-8305-263E77DF4FD8}" srcOrd="3" destOrd="0" presId="urn:microsoft.com/office/officeart/2005/8/layout/radial4"/>
    <dgm:cxn modelId="{A6B7FD44-51D2-8D46-A822-B059EE1329D1}" type="presParOf" srcId="{DBD65472-B704-1B40-A909-BA148D51586D}" destId="{70188DC2-3D41-E742-975A-6058D7B0EF8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" sz="2000" b="1" dirty="0">
              <a:solidFill>
                <a:schemeClr val="bg1"/>
              </a:solidFill>
            </a:rPr>
            <a:t>FACTORES ECOLÓGICOS 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05B8D40D-ADC0-884A-AFED-04C1C17F642D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INCREMENTO EN LA CONCIENCIA AMBIENTAL </a:t>
          </a:r>
        </a:p>
        <a:p>
          <a:r>
            <a:rPr lang="es-ES" b="1" dirty="0">
              <a:solidFill>
                <a:schemeClr val="accent1">
                  <a:lumMod val="50000"/>
                </a:schemeClr>
              </a:solidFill>
            </a:rPr>
            <a:t>OPORTUNIDAD</a:t>
          </a:r>
        </a:p>
        <a:p>
          <a:r>
            <a:rPr lang="es-ES" b="0" dirty="0">
              <a:solidFill>
                <a:schemeClr val="tx1"/>
              </a:solidFill>
            </a:rPr>
            <a:t>Cada vez mas los consumidores toman sus decisiones en base a criterios ambientales</a:t>
          </a:r>
        </a:p>
        <a:p>
          <a:r>
            <a:rPr lang="es-ES" b="1" dirty="0">
              <a:solidFill>
                <a:schemeClr val="tx1"/>
              </a:solidFill>
            </a:rPr>
            <a:t>6. APLICAR CAMPAÑAS PARA DISTINGUIRSE COMO ENTIDAD COMPROMETIDA CON EL MEDIO AMBIENTE</a:t>
          </a:r>
        </a:p>
      </dgm:t>
    </dgm:pt>
    <dgm:pt modelId="{41C0FFCC-F8B1-1541-B7FF-DE6856C37F18}" type="parTrans" cxnId="{21E27D77-16C0-EE4F-B728-9D10DB24C13F}">
      <dgm:prSet/>
      <dgm:spPr/>
      <dgm:t>
        <a:bodyPr/>
        <a:lstStyle/>
        <a:p>
          <a:endParaRPr lang="es-ES"/>
        </a:p>
      </dgm:t>
    </dgm:pt>
    <dgm:pt modelId="{024288E8-FF0E-6D4A-BFBF-7DA0B08D4FFE}" type="sibTrans" cxnId="{21E27D77-16C0-EE4F-B728-9D10DB24C13F}">
      <dgm:prSet/>
      <dgm:spPr/>
      <dgm:t>
        <a:bodyPr/>
        <a:lstStyle/>
        <a:p>
          <a:endParaRPr lang="es-ES"/>
        </a:p>
      </dgm:t>
    </dgm:pt>
    <dgm:pt modelId="{A6813C52-E49D-E547-B2FA-27D691CF0778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LEGISLACIÓN AMBIENTAL</a:t>
          </a:r>
        </a:p>
        <a:p>
          <a:r>
            <a:rPr lang="es-ES" b="1" dirty="0">
              <a:solidFill>
                <a:srgbClr val="FF0000"/>
              </a:solidFill>
            </a:rPr>
            <a:t>AMENAZA</a:t>
          </a:r>
        </a:p>
        <a:p>
          <a:r>
            <a:rPr lang="es-ES" b="0" dirty="0">
              <a:solidFill>
                <a:schemeClr val="tx1"/>
              </a:solidFill>
            </a:rPr>
            <a:t>Como consecuencia de ello el gobierno impone sanciones o incremento en la prestación de servicios  </a:t>
          </a:r>
        </a:p>
        <a:p>
          <a:endParaRPr lang="es-ES" b="1" dirty="0"/>
        </a:p>
      </dgm:t>
    </dgm:pt>
    <dgm:pt modelId="{81B7DCFE-8FA0-0141-9FA8-05C2D99762FB}" type="parTrans" cxnId="{0029B740-8DE3-344D-82D5-992B055C9563}">
      <dgm:prSet/>
      <dgm:spPr/>
      <dgm:t>
        <a:bodyPr/>
        <a:lstStyle/>
        <a:p>
          <a:endParaRPr lang="es-ES"/>
        </a:p>
      </dgm:t>
    </dgm:pt>
    <dgm:pt modelId="{D8F289E5-0493-6D4B-815D-2FCD83566D16}" type="sibTrans" cxnId="{0029B740-8DE3-344D-82D5-992B055C9563}">
      <dgm:prSet/>
      <dgm:spPr/>
      <dgm:t>
        <a:bodyPr/>
        <a:lstStyle/>
        <a:p>
          <a:endParaRPr lang="es-ES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43EA25F1-6BF6-394B-9868-EC6915865594}" type="pres">
      <dgm:prSet presAssocID="{41C0FFCC-F8B1-1541-B7FF-DE6856C37F18}" presName="parTrans" presStyleLbl="bgSibTrans2D1" presStyleIdx="0" presStyleCnt="2"/>
      <dgm:spPr/>
    </dgm:pt>
    <dgm:pt modelId="{E103358C-B5F3-AD45-97F9-B0B848494143}" type="pres">
      <dgm:prSet presAssocID="{05B8D40D-ADC0-884A-AFED-04C1C17F642D}" presName="node" presStyleLbl="node1" presStyleIdx="0" presStyleCnt="2">
        <dgm:presLayoutVars>
          <dgm:bulletEnabled val="1"/>
        </dgm:presLayoutVars>
      </dgm:prSet>
      <dgm:spPr/>
    </dgm:pt>
    <dgm:pt modelId="{A8C9D4B2-48FF-B14E-B503-F7032F151504}" type="pres">
      <dgm:prSet presAssocID="{81B7DCFE-8FA0-0141-9FA8-05C2D99762FB}" presName="parTrans" presStyleLbl="bgSibTrans2D1" presStyleIdx="1" presStyleCnt="2"/>
      <dgm:spPr/>
    </dgm:pt>
    <dgm:pt modelId="{B013CCEB-E86F-F74A-9C2A-206FE87ECFBC}" type="pres">
      <dgm:prSet presAssocID="{A6813C52-E49D-E547-B2FA-27D691CF0778}" presName="node" presStyleLbl="node1" presStyleIdx="1" presStyleCnt="2" custRadScaleRad="100402" custRadScaleInc="178">
        <dgm:presLayoutVars>
          <dgm:bulletEnabled val="1"/>
        </dgm:presLayoutVars>
      </dgm:prSet>
      <dgm:spPr/>
    </dgm:pt>
  </dgm:ptLst>
  <dgm:cxnLst>
    <dgm:cxn modelId="{BA10953B-397E-E64F-B78B-C0D2E130367F}" type="presOf" srcId="{81B7DCFE-8FA0-0141-9FA8-05C2D99762FB}" destId="{A8C9D4B2-48FF-B14E-B503-F7032F151504}" srcOrd="0" destOrd="0" presId="urn:microsoft.com/office/officeart/2005/8/layout/radial4"/>
    <dgm:cxn modelId="{A6B04240-DE13-4F41-BECE-8972E7F68F41}" type="presOf" srcId="{3E4C7EDD-3649-8344-A5E1-677937D9EE3D}" destId="{DBD65472-B704-1B40-A909-BA148D51586D}" srcOrd="0" destOrd="0" presId="urn:microsoft.com/office/officeart/2005/8/layout/radial4"/>
    <dgm:cxn modelId="{0029B740-8DE3-344D-82D5-992B055C9563}" srcId="{492E27AE-663B-A945-B1D0-8078A4D765F0}" destId="{A6813C52-E49D-E547-B2FA-27D691CF0778}" srcOrd="1" destOrd="0" parTransId="{81B7DCFE-8FA0-0141-9FA8-05C2D99762FB}" sibTransId="{D8F289E5-0493-6D4B-815D-2FCD83566D16}"/>
    <dgm:cxn modelId="{F9902047-6D65-3045-A296-CEB293356589}" type="presOf" srcId="{492E27AE-663B-A945-B1D0-8078A4D765F0}" destId="{DDBA520D-011E-6A42-9846-CAA3F452C290}" srcOrd="0" destOrd="0" presId="urn:microsoft.com/office/officeart/2005/8/layout/radial4"/>
    <dgm:cxn modelId="{8335D456-53CA-FC41-9189-6B1DA5578062}" type="presOf" srcId="{41C0FFCC-F8B1-1541-B7FF-DE6856C37F18}" destId="{43EA25F1-6BF6-394B-9868-EC6915865594}" srcOrd="0" destOrd="0" presId="urn:microsoft.com/office/officeart/2005/8/layout/radial4"/>
    <dgm:cxn modelId="{21E27D77-16C0-EE4F-B728-9D10DB24C13F}" srcId="{492E27AE-663B-A945-B1D0-8078A4D765F0}" destId="{05B8D40D-ADC0-884A-AFED-04C1C17F642D}" srcOrd="0" destOrd="0" parTransId="{41C0FFCC-F8B1-1541-B7FF-DE6856C37F18}" sibTransId="{024288E8-FF0E-6D4A-BFBF-7DA0B08D4FFE}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980663DE-DB11-C041-A1FF-195FA530F60E}" type="presOf" srcId="{A6813C52-E49D-E547-B2FA-27D691CF0778}" destId="{B013CCEB-E86F-F74A-9C2A-206FE87ECFBC}" srcOrd="0" destOrd="0" presId="urn:microsoft.com/office/officeart/2005/8/layout/radial4"/>
    <dgm:cxn modelId="{76B701F5-33AA-384C-8AC4-4B82267F106A}" type="presOf" srcId="{05B8D40D-ADC0-884A-AFED-04C1C17F642D}" destId="{E103358C-B5F3-AD45-97F9-B0B848494143}" srcOrd="0" destOrd="0" presId="urn:microsoft.com/office/officeart/2005/8/layout/radial4"/>
    <dgm:cxn modelId="{CDDD443D-CB1F-7F42-90C8-89D8D969F534}" type="presParOf" srcId="{DBD65472-B704-1B40-A909-BA148D51586D}" destId="{DDBA520D-011E-6A42-9846-CAA3F452C290}" srcOrd="0" destOrd="0" presId="urn:microsoft.com/office/officeart/2005/8/layout/radial4"/>
    <dgm:cxn modelId="{6C93C85C-C6B0-AA49-A73B-26048B62EFF2}" type="presParOf" srcId="{DBD65472-B704-1B40-A909-BA148D51586D}" destId="{43EA25F1-6BF6-394B-9868-EC6915865594}" srcOrd="1" destOrd="0" presId="urn:microsoft.com/office/officeart/2005/8/layout/radial4"/>
    <dgm:cxn modelId="{D5F05A28-F9D7-2B4D-865E-A6080600D714}" type="presParOf" srcId="{DBD65472-B704-1B40-A909-BA148D51586D}" destId="{E103358C-B5F3-AD45-97F9-B0B848494143}" srcOrd="2" destOrd="0" presId="urn:microsoft.com/office/officeart/2005/8/layout/radial4"/>
    <dgm:cxn modelId="{6913758C-3669-D741-98E5-EE442B95A19A}" type="presParOf" srcId="{DBD65472-B704-1B40-A909-BA148D51586D}" destId="{A8C9D4B2-48FF-B14E-B503-F7032F151504}" srcOrd="3" destOrd="0" presId="urn:microsoft.com/office/officeart/2005/8/layout/radial4"/>
    <dgm:cxn modelId="{C81DE64B-0C64-3644-986B-A383F9C7C067}" type="presParOf" srcId="{DBD65472-B704-1B40-A909-BA148D51586D}" destId="{B013CCEB-E86F-F74A-9C2A-206FE87ECFB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E4C7EDD-3649-8344-A5E1-677937D9EE3D}" type="doc">
      <dgm:prSet loTypeId="urn:microsoft.com/office/officeart/2005/8/layout/radial4" loCatId="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492E27AE-663B-A945-B1D0-8078A4D765F0}">
      <dgm:prSet phldrT="[Tex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ES" sz="2000" b="1" dirty="0"/>
            <a:t>FACTORES LEGALES </a:t>
          </a:r>
        </a:p>
      </dgm:t>
    </dgm:pt>
    <dgm:pt modelId="{216A0F81-A7F1-2B40-9E63-74B4FAF21DA4}" type="parTrans" cxnId="{3C0E237D-8B40-EB48-BEEE-1AAD83C5F33A}">
      <dgm:prSet/>
      <dgm:spPr/>
      <dgm:t>
        <a:bodyPr/>
        <a:lstStyle/>
        <a:p>
          <a:endParaRPr lang="es-ES"/>
        </a:p>
      </dgm:t>
    </dgm:pt>
    <dgm:pt modelId="{CFDBB603-BE3E-BC48-8126-27351801ECF0}" type="sibTrans" cxnId="{3C0E237D-8B40-EB48-BEEE-1AAD83C5F33A}">
      <dgm:prSet/>
      <dgm:spPr/>
      <dgm:t>
        <a:bodyPr/>
        <a:lstStyle/>
        <a:p>
          <a:endParaRPr lang="es-ES"/>
        </a:p>
      </dgm:t>
    </dgm:pt>
    <dgm:pt modelId="{05B8D40D-ADC0-884A-AFED-04C1C17F642D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ORGANISMOS DE CONTROL Y VIGILANCIA </a:t>
          </a:r>
        </a:p>
        <a:p>
          <a:r>
            <a:rPr lang="es-ES" b="1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r>
            <a:rPr lang="es-ES" b="0" dirty="0">
              <a:solidFill>
                <a:schemeClr val="tx1"/>
              </a:solidFill>
            </a:rPr>
            <a:t>Vigilancia permanente a la operación y gestión</a:t>
          </a:r>
          <a:r>
            <a:rPr lang="es-ES" b="1" dirty="0">
              <a:solidFill>
                <a:schemeClr val="tx1"/>
              </a:solidFill>
            </a:rPr>
            <a:t> </a:t>
          </a:r>
        </a:p>
        <a:p>
          <a:endParaRPr lang="es-ES" b="1" dirty="0"/>
        </a:p>
      </dgm:t>
    </dgm:pt>
    <dgm:pt modelId="{41C0FFCC-F8B1-1541-B7FF-DE6856C37F18}" type="parTrans" cxnId="{21E27D77-16C0-EE4F-B728-9D10DB24C13F}">
      <dgm:prSet/>
      <dgm:spPr/>
      <dgm:t>
        <a:bodyPr/>
        <a:lstStyle/>
        <a:p>
          <a:endParaRPr lang="es-ES"/>
        </a:p>
      </dgm:t>
    </dgm:pt>
    <dgm:pt modelId="{024288E8-FF0E-6D4A-BFBF-7DA0B08D4FFE}" type="sibTrans" cxnId="{21E27D77-16C0-EE4F-B728-9D10DB24C13F}">
      <dgm:prSet/>
      <dgm:spPr/>
      <dgm:t>
        <a:bodyPr/>
        <a:lstStyle/>
        <a:p>
          <a:endParaRPr lang="es-ES"/>
        </a:p>
      </dgm:t>
    </dgm:pt>
    <dgm:pt modelId="{A6813C52-E49D-E547-B2FA-27D691CF0778}">
      <dgm:prSet phldrT="[Texto]"/>
      <dgm:spPr/>
      <dgm:t>
        <a:bodyPr/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b="1" dirty="0">
              <a:solidFill>
                <a:srgbClr val="C00000"/>
              </a:solidFill>
            </a:rPr>
            <a:t>AMENAZA</a:t>
          </a: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ES" b="1" dirty="0">
              <a:solidFill>
                <a:schemeClr val="tx1"/>
              </a:solidFill>
            </a:rPr>
            <a:t>1. NORMATIVIDAD DEL MINISTERIO DE HACIENDA Y CREDITO PUBLICO                        (</a:t>
          </a:r>
          <a:r>
            <a:rPr lang="es-ES" b="0" dirty="0" err="1">
              <a:solidFill>
                <a:schemeClr val="tx1"/>
              </a:solidFill>
            </a:rPr>
            <a:t>Dec</a:t>
          </a:r>
          <a:r>
            <a:rPr lang="es-ES" b="0" dirty="0">
              <a:solidFill>
                <a:schemeClr val="tx1"/>
              </a:solidFill>
            </a:rPr>
            <a:t>. 1068 del 2015 (Unifica el </a:t>
          </a:r>
          <a:r>
            <a:rPr lang="es-ES" b="0" dirty="0" err="1">
              <a:solidFill>
                <a:schemeClr val="tx1"/>
              </a:solidFill>
            </a:rPr>
            <a:t>Dec</a:t>
          </a:r>
          <a:r>
            <a:rPr lang="es-ES" b="0" dirty="0">
              <a:solidFill>
                <a:schemeClr val="tx1"/>
              </a:solidFill>
            </a:rPr>
            <a:t>. 1117/2013 y </a:t>
          </a:r>
          <a:r>
            <a:rPr lang="es-ES" b="0" dirty="0" err="1">
              <a:solidFill>
                <a:schemeClr val="tx1"/>
              </a:solidFill>
            </a:rPr>
            <a:t>Dec</a:t>
          </a:r>
          <a:r>
            <a:rPr lang="es-ES" b="0" dirty="0">
              <a:solidFill>
                <a:schemeClr val="tx1"/>
              </a:solidFill>
            </a:rPr>
            <a:t>  2463/2014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b="1" dirty="0">
            <a:solidFill>
              <a:schemeClr val="tx1"/>
            </a:solidFill>
          </a:endParaRPr>
        </a:p>
        <a:p>
          <a:pPr marL="0"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b="0" dirty="0">
              <a:solidFill>
                <a:schemeClr val="tx1"/>
              </a:solidFill>
            </a:rPr>
            <a:t>Para administrar los excedentes de liquidez de los entes Territoriales: </a:t>
          </a:r>
        </a:p>
        <a:p>
          <a:pPr marL="0"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b="0" dirty="0">
              <a:solidFill>
                <a:schemeClr val="tx1"/>
              </a:solidFill>
            </a:rPr>
            <a:t>Debemos  hacer parte del régimen especial de vigilancia de la SFC .                                                  Obtener la segunda mejor calificación  en el corto plazo  VrR2 y largo plazo AA</a:t>
          </a:r>
          <a:r>
            <a:rPr lang="es-ES" b="1" dirty="0">
              <a:solidFill>
                <a:schemeClr val="tx1"/>
              </a:solidFill>
            </a:rPr>
            <a:t>	</a:t>
          </a:r>
        </a:p>
      </dgm:t>
    </dgm:pt>
    <dgm:pt modelId="{81B7DCFE-8FA0-0141-9FA8-05C2D99762FB}" type="parTrans" cxnId="{0029B740-8DE3-344D-82D5-992B055C9563}">
      <dgm:prSet/>
      <dgm:spPr/>
      <dgm:t>
        <a:bodyPr/>
        <a:lstStyle/>
        <a:p>
          <a:endParaRPr lang="es-ES"/>
        </a:p>
      </dgm:t>
    </dgm:pt>
    <dgm:pt modelId="{D8F289E5-0493-6D4B-815D-2FCD83566D16}" type="sibTrans" cxnId="{0029B740-8DE3-344D-82D5-992B055C9563}">
      <dgm:prSet/>
      <dgm:spPr/>
      <dgm:t>
        <a:bodyPr/>
        <a:lstStyle/>
        <a:p>
          <a:endParaRPr lang="es-ES"/>
        </a:p>
      </dgm:t>
    </dgm:pt>
    <dgm:pt modelId="{3091DB1D-1A71-024A-A4EC-85EB9F8F4B5C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BANCO DE LA REPUBLICA</a:t>
          </a:r>
        </a:p>
        <a:p>
          <a:r>
            <a:rPr lang="es-ES" b="1" dirty="0">
              <a:solidFill>
                <a:srgbClr val="C00000"/>
              </a:solidFill>
            </a:rPr>
            <a:t>AMENAZA</a:t>
          </a:r>
        </a:p>
        <a:p>
          <a:r>
            <a:rPr lang="es-ES" b="0" dirty="0">
              <a:solidFill>
                <a:schemeClr val="tx1"/>
              </a:solidFill>
            </a:rPr>
            <a:t>Fluctuación de tasas de interés conforme a la situación económica del país </a:t>
          </a:r>
        </a:p>
      </dgm:t>
    </dgm:pt>
    <dgm:pt modelId="{1FC5EB04-76EF-9B4B-AF6E-DFA3B255483C}" type="parTrans" cxnId="{81389B26-98D9-124B-B86A-D6FF91F73E0F}">
      <dgm:prSet/>
      <dgm:spPr/>
      <dgm:t>
        <a:bodyPr/>
        <a:lstStyle/>
        <a:p>
          <a:endParaRPr lang="es-ES"/>
        </a:p>
      </dgm:t>
    </dgm:pt>
    <dgm:pt modelId="{F4CC1655-C804-D446-9D28-F78CFB38712F}" type="sibTrans" cxnId="{81389B26-98D9-124B-B86A-D6FF91F73E0F}">
      <dgm:prSet/>
      <dgm:spPr/>
      <dgm:t>
        <a:bodyPr/>
        <a:lstStyle/>
        <a:p>
          <a:endParaRPr lang="es-ES"/>
        </a:p>
      </dgm:t>
    </dgm:pt>
    <dgm:pt modelId="{308DB76C-71B3-4D4F-90AB-0D3B442EC7FB}">
      <dgm:prSet/>
      <dgm:spPr/>
      <dgm:t>
        <a:bodyPr/>
        <a:lstStyle/>
        <a:p>
          <a:r>
            <a:rPr lang="es-CO" dirty="0"/>
            <a:t>requisitos</a:t>
          </a:r>
          <a:r>
            <a:rPr lang="es-CO" dirty="0">
              <a:solidFill>
                <a:srgbClr val="FF0000"/>
              </a:solidFill>
            </a:rPr>
            <a:t>(unifica el Decreto 1117/2013 y Decreto 2463/2014), establece que para que los Institutos de Fomento y Desarrollo de las Entidades Territoriales puedan administrar los Excedentes de Liquidez, deben cumplir con los siguientes </a:t>
          </a:r>
          <a:r>
            <a:rPr lang="es-CO" dirty="0"/>
            <a:t>:</a:t>
          </a:r>
        </a:p>
      </dgm:t>
    </dgm:pt>
    <dgm:pt modelId="{C1C8B926-0D1A-5F42-B12E-746394A43F7A}" type="parTrans" cxnId="{8B4277AA-22AC-0244-A2DA-9987F549AFCA}">
      <dgm:prSet/>
      <dgm:spPr/>
      <dgm:t>
        <a:bodyPr/>
        <a:lstStyle/>
        <a:p>
          <a:endParaRPr lang="es-ES"/>
        </a:p>
      </dgm:t>
    </dgm:pt>
    <dgm:pt modelId="{5C15D4E2-45B3-F646-92B2-261BE6070DF7}" type="sibTrans" cxnId="{8B4277AA-22AC-0244-A2DA-9987F549AFCA}">
      <dgm:prSet/>
      <dgm:spPr/>
      <dgm:t>
        <a:bodyPr/>
        <a:lstStyle/>
        <a:p>
          <a:endParaRPr lang="es-ES"/>
        </a:p>
      </dgm:t>
    </dgm:pt>
    <dgm:pt modelId="{DBD65472-B704-1B40-A909-BA148D51586D}" type="pres">
      <dgm:prSet presAssocID="{3E4C7EDD-3649-8344-A5E1-677937D9EE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BA520D-011E-6A42-9846-CAA3F452C290}" type="pres">
      <dgm:prSet presAssocID="{492E27AE-663B-A945-B1D0-8078A4D765F0}" presName="centerShape" presStyleLbl="node0" presStyleIdx="0" presStyleCnt="1"/>
      <dgm:spPr/>
    </dgm:pt>
    <dgm:pt modelId="{43EA25F1-6BF6-394B-9868-EC6915865594}" type="pres">
      <dgm:prSet presAssocID="{41C0FFCC-F8B1-1541-B7FF-DE6856C37F18}" presName="parTrans" presStyleLbl="bgSibTrans2D1" presStyleIdx="0" presStyleCnt="4"/>
      <dgm:spPr/>
    </dgm:pt>
    <dgm:pt modelId="{E103358C-B5F3-AD45-97F9-B0B848494143}" type="pres">
      <dgm:prSet presAssocID="{05B8D40D-ADC0-884A-AFED-04C1C17F642D}" presName="node" presStyleLbl="node1" presStyleIdx="0" presStyleCnt="4">
        <dgm:presLayoutVars>
          <dgm:bulletEnabled val="1"/>
        </dgm:presLayoutVars>
      </dgm:prSet>
      <dgm:spPr/>
    </dgm:pt>
    <dgm:pt modelId="{A8C9D4B2-48FF-B14E-B503-F7032F151504}" type="pres">
      <dgm:prSet presAssocID="{81B7DCFE-8FA0-0141-9FA8-05C2D99762FB}" presName="parTrans" presStyleLbl="bgSibTrans2D1" presStyleIdx="1" presStyleCnt="4"/>
      <dgm:spPr/>
    </dgm:pt>
    <dgm:pt modelId="{B013CCEB-E86F-F74A-9C2A-206FE87ECFBC}" type="pres">
      <dgm:prSet presAssocID="{A6813C52-E49D-E547-B2FA-27D691CF0778}" presName="node" presStyleLbl="node1" presStyleIdx="1" presStyleCnt="4" custScaleX="124714" custRadScaleRad="100281" custRadScaleInc="-2222">
        <dgm:presLayoutVars>
          <dgm:bulletEnabled val="1"/>
        </dgm:presLayoutVars>
      </dgm:prSet>
      <dgm:spPr/>
    </dgm:pt>
    <dgm:pt modelId="{C962DB21-58AA-6140-909F-2E97DE5FC4BB}" type="pres">
      <dgm:prSet presAssocID="{C1C8B926-0D1A-5F42-B12E-746394A43F7A}" presName="parTrans" presStyleLbl="bgSibTrans2D1" presStyleIdx="2" presStyleCnt="4"/>
      <dgm:spPr/>
    </dgm:pt>
    <dgm:pt modelId="{B22385EB-61A6-8C4C-B3F9-1C1426DA13E8}" type="pres">
      <dgm:prSet presAssocID="{308DB76C-71B3-4D4F-90AB-0D3B442EC7FB}" presName="node" presStyleLbl="node1" presStyleIdx="2" presStyleCnt="4">
        <dgm:presLayoutVars>
          <dgm:bulletEnabled val="1"/>
        </dgm:presLayoutVars>
      </dgm:prSet>
      <dgm:spPr/>
    </dgm:pt>
    <dgm:pt modelId="{72A4FE34-11A5-3548-BCF8-7F2C6CEE4B15}" type="pres">
      <dgm:prSet presAssocID="{1FC5EB04-76EF-9B4B-AF6E-DFA3B255483C}" presName="parTrans" presStyleLbl="bgSibTrans2D1" presStyleIdx="3" presStyleCnt="4"/>
      <dgm:spPr/>
    </dgm:pt>
    <dgm:pt modelId="{B42177E0-1423-574F-ACF3-64A801539FB6}" type="pres">
      <dgm:prSet presAssocID="{3091DB1D-1A71-024A-A4EC-85EB9F8F4B5C}" presName="node" presStyleLbl="node1" presStyleIdx="3" presStyleCnt="4">
        <dgm:presLayoutVars>
          <dgm:bulletEnabled val="1"/>
        </dgm:presLayoutVars>
      </dgm:prSet>
      <dgm:spPr/>
    </dgm:pt>
  </dgm:ptLst>
  <dgm:cxnLst>
    <dgm:cxn modelId="{81389B26-98D9-124B-B86A-D6FF91F73E0F}" srcId="{492E27AE-663B-A945-B1D0-8078A4D765F0}" destId="{3091DB1D-1A71-024A-A4EC-85EB9F8F4B5C}" srcOrd="3" destOrd="0" parTransId="{1FC5EB04-76EF-9B4B-AF6E-DFA3B255483C}" sibTransId="{F4CC1655-C804-D446-9D28-F78CFB38712F}"/>
    <dgm:cxn modelId="{FB8A4A39-3D8F-EB4E-92A4-C98CE6EE3B3D}" type="presOf" srcId="{81B7DCFE-8FA0-0141-9FA8-05C2D99762FB}" destId="{A8C9D4B2-48FF-B14E-B503-F7032F151504}" srcOrd="0" destOrd="0" presId="urn:microsoft.com/office/officeart/2005/8/layout/radial4"/>
    <dgm:cxn modelId="{0029B740-8DE3-344D-82D5-992B055C9563}" srcId="{492E27AE-663B-A945-B1D0-8078A4D765F0}" destId="{A6813C52-E49D-E547-B2FA-27D691CF0778}" srcOrd="1" destOrd="0" parTransId="{81B7DCFE-8FA0-0141-9FA8-05C2D99762FB}" sibTransId="{D8F289E5-0493-6D4B-815D-2FCD83566D16}"/>
    <dgm:cxn modelId="{B5211D6B-9C1F-914C-B9C7-EF0BDC7F912C}" type="presOf" srcId="{3E4C7EDD-3649-8344-A5E1-677937D9EE3D}" destId="{DBD65472-B704-1B40-A909-BA148D51586D}" srcOrd="0" destOrd="0" presId="urn:microsoft.com/office/officeart/2005/8/layout/radial4"/>
    <dgm:cxn modelId="{68147F6C-2372-5C45-9B9E-6C24E551F2CC}" type="presOf" srcId="{492E27AE-663B-A945-B1D0-8078A4D765F0}" destId="{DDBA520D-011E-6A42-9846-CAA3F452C290}" srcOrd="0" destOrd="0" presId="urn:microsoft.com/office/officeart/2005/8/layout/radial4"/>
    <dgm:cxn modelId="{AA0F574E-7A33-CA48-B273-72E9AB7CBB18}" type="presOf" srcId="{308DB76C-71B3-4D4F-90AB-0D3B442EC7FB}" destId="{B22385EB-61A6-8C4C-B3F9-1C1426DA13E8}" srcOrd="0" destOrd="0" presId="urn:microsoft.com/office/officeart/2005/8/layout/radial4"/>
    <dgm:cxn modelId="{21E27D77-16C0-EE4F-B728-9D10DB24C13F}" srcId="{492E27AE-663B-A945-B1D0-8078A4D765F0}" destId="{05B8D40D-ADC0-884A-AFED-04C1C17F642D}" srcOrd="0" destOrd="0" parTransId="{41C0FFCC-F8B1-1541-B7FF-DE6856C37F18}" sibTransId="{024288E8-FF0E-6D4A-BFBF-7DA0B08D4FFE}"/>
    <dgm:cxn modelId="{3C0E237D-8B40-EB48-BEEE-1AAD83C5F33A}" srcId="{3E4C7EDD-3649-8344-A5E1-677937D9EE3D}" destId="{492E27AE-663B-A945-B1D0-8078A4D765F0}" srcOrd="0" destOrd="0" parTransId="{216A0F81-A7F1-2B40-9E63-74B4FAF21DA4}" sibTransId="{CFDBB603-BE3E-BC48-8126-27351801ECF0}"/>
    <dgm:cxn modelId="{9784BD81-85C1-2F4E-B0EC-184ABB147F2F}" type="presOf" srcId="{05B8D40D-ADC0-884A-AFED-04C1C17F642D}" destId="{E103358C-B5F3-AD45-97F9-B0B848494143}" srcOrd="0" destOrd="0" presId="urn:microsoft.com/office/officeart/2005/8/layout/radial4"/>
    <dgm:cxn modelId="{1692699A-A19F-FD4B-9381-3074D5815943}" type="presOf" srcId="{C1C8B926-0D1A-5F42-B12E-746394A43F7A}" destId="{C962DB21-58AA-6140-909F-2E97DE5FC4BB}" srcOrd="0" destOrd="0" presId="urn:microsoft.com/office/officeart/2005/8/layout/radial4"/>
    <dgm:cxn modelId="{8B4277AA-22AC-0244-A2DA-9987F549AFCA}" srcId="{492E27AE-663B-A945-B1D0-8078A4D765F0}" destId="{308DB76C-71B3-4D4F-90AB-0D3B442EC7FB}" srcOrd="2" destOrd="0" parTransId="{C1C8B926-0D1A-5F42-B12E-746394A43F7A}" sibTransId="{5C15D4E2-45B3-F646-92B2-261BE6070DF7}"/>
    <dgm:cxn modelId="{1EE495B3-F944-244D-B1E4-7FAD7C42D783}" type="presOf" srcId="{3091DB1D-1A71-024A-A4EC-85EB9F8F4B5C}" destId="{B42177E0-1423-574F-ACF3-64A801539FB6}" srcOrd="0" destOrd="0" presId="urn:microsoft.com/office/officeart/2005/8/layout/radial4"/>
    <dgm:cxn modelId="{23BCDBBD-6295-2841-AAFA-7E5C4310B646}" type="presOf" srcId="{1FC5EB04-76EF-9B4B-AF6E-DFA3B255483C}" destId="{72A4FE34-11A5-3548-BCF8-7F2C6CEE4B15}" srcOrd="0" destOrd="0" presId="urn:microsoft.com/office/officeart/2005/8/layout/radial4"/>
    <dgm:cxn modelId="{BD91D6D5-B0FE-BB40-92EE-78A5A0E6D420}" type="presOf" srcId="{A6813C52-E49D-E547-B2FA-27D691CF0778}" destId="{B013CCEB-E86F-F74A-9C2A-206FE87ECFBC}" srcOrd="0" destOrd="0" presId="urn:microsoft.com/office/officeart/2005/8/layout/radial4"/>
    <dgm:cxn modelId="{F110F8F4-3463-F248-8A74-A83F457B2437}" type="presOf" srcId="{41C0FFCC-F8B1-1541-B7FF-DE6856C37F18}" destId="{43EA25F1-6BF6-394B-9868-EC6915865594}" srcOrd="0" destOrd="0" presId="urn:microsoft.com/office/officeart/2005/8/layout/radial4"/>
    <dgm:cxn modelId="{0C75524F-167F-D948-A40D-E90769F887E3}" type="presParOf" srcId="{DBD65472-B704-1B40-A909-BA148D51586D}" destId="{DDBA520D-011E-6A42-9846-CAA3F452C290}" srcOrd="0" destOrd="0" presId="urn:microsoft.com/office/officeart/2005/8/layout/radial4"/>
    <dgm:cxn modelId="{A0C613AF-F976-7841-B4AB-7CDA75F35FA6}" type="presParOf" srcId="{DBD65472-B704-1B40-A909-BA148D51586D}" destId="{43EA25F1-6BF6-394B-9868-EC6915865594}" srcOrd="1" destOrd="0" presId="urn:microsoft.com/office/officeart/2005/8/layout/radial4"/>
    <dgm:cxn modelId="{E47CB8A9-378D-2E49-B72E-A2C05A787E1D}" type="presParOf" srcId="{DBD65472-B704-1B40-A909-BA148D51586D}" destId="{E103358C-B5F3-AD45-97F9-B0B848494143}" srcOrd="2" destOrd="0" presId="urn:microsoft.com/office/officeart/2005/8/layout/radial4"/>
    <dgm:cxn modelId="{95402A99-D6A1-0C41-B0C7-70287B2649F3}" type="presParOf" srcId="{DBD65472-B704-1B40-A909-BA148D51586D}" destId="{A8C9D4B2-48FF-B14E-B503-F7032F151504}" srcOrd="3" destOrd="0" presId="urn:microsoft.com/office/officeart/2005/8/layout/radial4"/>
    <dgm:cxn modelId="{C96D2DDD-21FB-BD46-BF86-E2863F590D2F}" type="presParOf" srcId="{DBD65472-B704-1B40-A909-BA148D51586D}" destId="{B013CCEB-E86F-F74A-9C2A-206FE87ECFBC}" srcOrd="4" destOrd="0" presId="urn:microsoft.com/office/officeart/2005/8/layout/radial4"/>
    <dgm:cxn modelId="{A0A31768-13C9-F94C-BB33-3CF4E7777894}" type="presParOf" srcId="{DBD65472-B704-1B40-A909-BA148D51586D}" destId="{C962DB21-58AA-6140-909F-2E97DE5FC4BB}" srcOrd="5" destOrd="0" presId="urn:microsoft.com/office/officeart/2005/8/layout/radial4"/>
    <dgm:cxn modelId="{B58E5CD8-1CE2-2A49-8212-773683FD133E}" type="presParOf" srcId="{DBD65472-B704-1B40-A909-BA148D51586D}" destId="{B22385EB-61A6-8C4C-B3F9-1C1426DA13E8}" srcOrd="6" destOrd="0" presId="urn:microsoft.com/office/officeart/2005/8/layout/radial4"/>
    <dgm:cxn modelId="{C27C1850-B595-744A-B426-C1AD61E2A52A}" type="presParOf" srcId="{DBD65472-B704-1B40-A909-BA148D51586D}" destId="{72A4FE34-11A5-3548-BCF8-7F2C6CEE4B15}" srcOrd="7" destOrd="0" presId="urn:microsoft.com/office/officeart/2005/8/layout/radial4"/>
    <dgm:cxn modelId="{21B2F93D-B075-0F49-B946-C7C7E9E97F55}" type="presParOf" srcId="{DBD65472-B704-1B40-A909-BA148D51586D}" destId="{B42177E0-1423-574F-ACF3-64A801539FB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14B8F-D10B-4965-A38D-3D24B2F2BDCC}">
      <dsp:nvSpPr>
        <dsp:cNvPr id="0" name=""/>
        <dsp:cNvSpPr/>
      </dsp:nvSpPr>
      <dsp:spPr>
        <a:xfrm>
          <a:off x="0" y="169333"/>
          <a:ext cx="8128000" cy="507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552CD-B5FA-47E1-B449-696FCA960CC8}">
      <dsp:nvSpPr>
        <dsp:cNvPr id="0" name=""/>
        <dsp:cNvSpPr/>
      </dsp:nvSpPr>
      <dsp:spPr>
        <a:xfrm>
          <a:off x="1032256" y="3675549"/>
          <a:ext cx="211328" cy="21132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9DEA7-52D4-434E-BC82-DD21DB02DA13}">
      <dsp:nvSpPr>
        <dsp:cNvPr id="0" name=""/>
        <dsp:cNvSpPr/>
      </dsp:nvSpPr>
      <dsp:spPr>
        <a:xfrm>
          <a:off x="1137920" y="3781213"/>
          <a:ext cx="1893824" cy="1468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978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400" kern="1200" dirty="0"/>
            <a:t>Análisis del contexto</a:t>
          </a:r>
        </a:p>
      </dsp:txBody>
      <dsp:txXfrm>
        <a:off x="1137920" y="3781213"/>
        <a:ext cx="1893824" cy="1468120"/>
      </dsp:txXfrm>
    </dsp:sp>
    <dsp:sp modelId="{D0ABE2E1-E5AE-40C3-93B3-F85F4EEC06F1}">
      <dsp:nvSpPr>
        <dsp:cNvPr id="0" name=""/>
        <dsp:cNvSpPr/>
      </dsp:nvSpPr>
      <dsp:spPr>
        <a:xfrm>
          <a:off x="2897632" y="2294805"/>
          <a:ext cx="382016" cy="382016"/>
        </a:xfrm>
        <a:prstGeom prst="ellipse">
          <a:avLst/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DB0A8-AE92-432B-A09A-11A3CE6F83BA}">
      <dsp:nvSpPr>
        <dsp:cNvPr id="0" name=""/>
        <dsp:cNvSpPr/>
      </dsp:nvSpPr>
      <dsp:spPr>
        <a:xfrm>
          <a:off x="3088640" y="2485813"/>
          <a:ext cx="1950720" cy="2763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422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400" kern="1200" dirty="0" err="1"/>
            <a:t>RyO</a:t>
          </a:r>
          <a:endParaRPr lang="es-CO" sz="3400" kern="1200" dirty="0"/>
        </a:p>
      </dsp:txBody>
      <dsp:txXfrm>
        <a:off x="3088640" y="2485813"/>
        <a:ext cx="1950720" cy="2763519"/>
      </dsp:txXfrm>
    </dsp:sp>
    <dsp:sp modelId="{1F3666DD-21D7-41B8-98EE-FFE7D36E188D}">
      <dsp:nvSpPr>
        <dsp:cNvPr id="0" name=""/>
        <dsp:cNvSpPr/>
      </dsp:nvSpPr>
      <dsp:spPr>
        <a:xfrm>
          <a:off x="5140960" y="1454573"/>
          <a:ext cx="528320" cy="528320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D4540-589C-442E-B47A-07A982B92064}">
      <dsp:nvSpPr>
        <dsp:cNvPr id="0" name=""/>
        <dsp:cNvSpPr/>
      </dsp:nvSpPr>
      <dsp:spPr>
        <a:xfrm>
          <a:off x="5405120" y="1718733"/>
          <a:ext cx="1950720" cy="353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946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400" kern="1200" dirty="0"/>
            <a:t>Objetivos y planes</a:t>
          </a:r>
        </a:p>
      </dsp:txBody>
      <dsp:txXfrm>
        <a:off x="5405120" y="1718733"/>
        <a:ext cx="1950720" cy="3530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AD847-2AE7-4EB6-BEE8-E50A64B865D1}">
      <dsp:nvSpPr>
        <dsp:cNvPr id="0" name=""/>
        <dsp:cNvSpPr/>
      </dsp:nvSpPr>
      <dsp:spPr>
        <a:xfrm>
          <a:off x="1712638" y="1782101"/>
          <a:ext cx="2189227" cy="2006071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Factor Operativo</a:t>
          </a:r>
        </a:p>
      </dsp:txBody>
      <dsp:txXfrm>
        <a:off x="2033243" y="2075883"/>
        <a:ext cx="1548017" cy="1418507"/>
      </dsp:txXfrm>
    </dsp:sp>
    <dsp:sp modelId="{659E330C-6709-4D33-8D39-A44FCF076128}">
      <dsp:nvSpPr>
        <dsp:cNvPr id="0" name=""/>
        <dsp:cNvSpPr/>
      </dsp:nvSpPr>
      <dsp:spPr>
        <a:xfrm>
          <a:off x="1794123" y="-153305"/>
          <a:ext cx="2026256" cy="1986276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Factor  Financiero</a:t>
          </a:r>
        </a:p>
      </dsp:txBody>
      <dsp:txXfrm>
        <a:off x="2090861" y="137578"/>
        <a:ext cx="1432780" cy="1404510"/>
      </dsp:txXfrm>
    </dsp:sp>
    <dsp:sp modelId="{DC4180F9-4073-46AC-BF2D-BDFAE32A4B6E}">
      <dsp:nvSpPr>
        <dsp:cNvPr id="0" name=""/>
        <dsp:cNvSpPr/>
      </dsp:nvSpPr>
      <dsp:spPr>
        <a:xfrm>
          <a:off x="3644218" y="1190866"/>
          <a:ext cx="2026256" cy="1986276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Factor Estratégico</a:t>
          </a:r>
        </a:p>
      </dsp:txBody>
      <dsp:txXfrm>
        <a:off x="3940956" y="1481749"/>
        <a:ext cx="1432780" cy="1404510"/>
      </dsp:txXfrm>
    </dsp:sp>
    <dsp:sp modelId="{33A2E353-2B94-4CF2-88F7-207151C5861E}">
      <dsp:nvSpPr>
        <dsp:cNvPr id="0" name=""/>
        <dsp:cNvSpPr/>
      </dsp:nvSpPr>
      <dsp:spPr>
        <a:xfrm>
          <a:off x="2937545" y="3365783"/>
          <a:ext cx="2026256" cy="1986276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Factor Talento Humano</a:t>
          </a:r>
        </a:p>
      </dsp:txBody>
      <dsp:txXfrm>
        <a:off x="3234283" y="3656666"/>
        <a:ext cx="1432780" cy="1404510"/>
      </dsp:txXfrm>
    </dsp:sp>
    <dsp:sp modelId="{A7377C30-4002-476D-A3F3-BC2F610AC7C3}">
      <dsp:nvSpPr>
        <dsp:cNvPr id="0" name=""/>
        <dsp:cNvSpPr/>
      </dsp:nvSpPr>
      <dsp:spPr>
        <a:xfrm>
          <a:off x="650702" y="3365783"/>
          <a:ext cx="2026256" cy="1986276"/>
        </a:xfrm>
        <a:prstGeom prst="ellipse">
          <a:avLst/>
        </a:prstGeom>
        <a:solidFill>
          <a:srgbClr val="FFFFCC">
            <a:alpha val="50000"/>
          </a:srgb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Factor Tecnológico</a:t>
          </a:r>
        </a:p>
      </dsp:txBody>
      <dsp:txXfrm>
        <a:off x="947440" y="3656666"/>
        <a:ext cx="1432780" cy="1404510"/>
      </dsp:txXfrm>
    </dsp:sp>
    <dsp:sp modelId="{07657BAA-7B33-4B74-B263-D888B73768D9}">
      <dsp:nvSpPr>
        <dsp:cNvPr id="0" name=""/>
        <dsp:cNvSpPr/>
      </dsp:nvSpPr>
      <dsp:spPr>
        <a:xfrm>
          <a:off x="-55970" y="1190866"/>
          <a:ext cx="2026256" cy="1986276"/>
        </a:xfrm>
        <a:prstGeom prst="ellipse">
          <a:avLst/>
        </a:prstGeom>
        <a:solidFill>
          <a:schemeClr val="accent3">
            <a:lumMod val="40000"/>
            <a:lumOff val="60000"/>
            <a:alpha val="5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Factor  competitivo</a:t>
          </a:r>
        </a:p>
      </dsp:txBody>
      <dsp:txXfrm>
        <a:off x="240768" y="1481749"/>
        <a:ext cx="1432780" cy="14045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3473210" y="3778380"/>
          <a:ext cx="2289018" cy="228901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tx1"/>
              </a:solidFill>
            </a:rPr>
            <a:t>FACTOR ESTRATÉGICO</a:t>
          </a:r>
        </a:p>
      </dsp:txBody>
      <dsp:txXfrm>
        <a:off x="3808429" y="4113599"/>
        <a:ext cx="1618580" cy="1618580"/>
      </dsp:txXfrm>
    </dsp:sp>
    <dsp:sp modelId="{43EA25F1-6BF6-394B-9868-EC6915865594}">
      <dsp:nvSpPr>
        <dsp:cNvPr id="0" name=""/>
        <dsp:cNvSpPr/>
      </dsp:nvSpPr>
      <dsp:spPr>
        <a:xfrm rot="10800000">
          <a:off x="803672" y="4596704"/>
          <a:ext cx="2522714" cy="65237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3358C-B5F3-AD45-97F9-B0B848494143}">
      <dsp:nvSpPr>
        <dsp:cNvPr id="0" name=""/>
        <dsp:cNvSpPr/>
      </dsp:nvSpPr>
      <dsp:spPr>
        <a:xfrm>
          <a:off x="2515" y="4281964"/>
          <a:ext cx="1602312" cy="1281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1"/>
              </a:solidFill>
            </a:rPr>
            <a:t>4. APLICACIÓN DEL PROCESO PARA LA ADMINISTRACIÓN DE RIESGOS -MODULO SIIARE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accent4">
                  <a:lumMod val="75000"/>
                </a:schemeClr>
              </a:solidFill>
            </a:rPr>
            <a:t>FORTALEZA</a:t>
          </a:r>
          <a:endParaRPr lang="es-ES" sz="1100" b="1" kern="1200" dirty="0"/>
        </a:p>
      </dsp:txBody>
      <dsp:txXfrm>
        <a:off x="40059" y="4319508"/>
        <a:ext cx="1527224" cy="1206762"/>
      </dsp:txXfrm>
    </dsp:sp>
    <dsp:sp modelId="{B9795E32-DD08-4777-8BB9-B7D74BFB0C56}">
      <dsp:nvSpPr>
        <dsp:cNvPr id="0" name=""/>
        <dsp:cNvSpPr/>
      </dsp:nvSpPr>
      <dsp:spPr>
        <a:xfrm rot="12600000">
          <a:off x="1145667" y="3320358"/>
          <a:ext cx="2522714" cy="65237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F6895-B318-46A3-A21F-CD9F6E8C7CCB}">
      <dsp:nvSpPr>
        <dsp:cNvPr id="0" name=""/>
        <dsp:cNvSpPr/>
      </dsp:nvSpPr>
      <dsp:spPr>
        <a:xfrm>
          <a:off x="513501" y="2374940"/>
          <a:ext cx="1602312" cy="1281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1"/>
              </a:solidFill>
            </a:rPr>
            <a:t>7. ENTIDAD CERTIFICADA EN SISTEMA DE GESTIÓN DE CALIDAD ISO 9001:2015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accent4">
                  <a:lumMod val="75000"/>
                </a:schemeClr>
              </a:solidFill>
            </a:rPr>
            <a:t>FORTALEZA</a:t>
          </a:r>
          <a:endParaRPr lang="es-ES" sz="1100" b="1" kern="1200" dirty="0">
            <a:solidFill>
              <a:schemeClr val="tx1"/>
            </a:solidFill>
          </a:endParaRPr>
        </a:p>
      </dsp:txBody>
      <dsp:txXfrm>
        <a:off x="551045" y="2412484"/>
        <a:ext cx="1527224" cy="1206762"/>
      </dsp:txXfrm>
    </dsp:sp>
    <dsp:sp modelId="{1ACA09B4-7E14-4209-8E41-89A3C94051D7}">
      <dsp:nvSpPr>
        <dsp:cNvPr id="0" name=""/>
        <dsp:cNvSpPr/>
      </dsp:nvSpPr>
      <dsp:spPr>
        <a:xfrm rot="14400000">
          <a:off x="2080017" y="2386009"/>
          <a:ext cx="2522714" cy="65237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14F9B-5F51-4732-B8DE-B3BC21008CD0}">
      <dsp:nvSpPr>
        <dsp:cNvPr id="0" name=""/>
        <dsp:cNvSpPr/>
      </dsp:nvSpPr>
      <dsp:spPr>
        <a:xfrm>
          <a:off x="1909539" y="978901"/>
          <a:ext cx="1602312" cy="1281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>
              <a:solidFill>
                <a:schemeClr val="tx1"/>
              </a:solidFill>
            </a:rPr>
            <a:t>2</a:t>
          </a:r>
          <a:r>
            <a:rPr lang="es-ES" sz="1100" b="1" kern="1200" dirty="0">
              <a:solidFill>
                <a:schemeClr val="tx1"/>
              </a:solidFill>
            </a:rPr>
            <a:t>. NO CONTAR CON UNA PLANTA ADMINISTRATIVA ACORDE A LO REQUERIDO POR LA SFC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rgbClr val="C00000"/>
              </a:solidFill>
            </a:rPr>
            <a:t>DEBILIDAD</a:t>
          </a:r>
          <a:endParaRPr lang="es-ES" sz="1100" b="1" kern="1200" dirty="0">
            <a:solidFill>
              <a:schemeClr val="tx1"/>
            </a:solidFill>
          </a:endParaRPr>
        </a:p>
      </dsp:txBody>
      <dsp:txXfrm>
        <a:off x="1947083" y="1016445"/>
        <a:ext cx="1527224" cy="1206762"/>
      </dsp:txXfrm>
    </dsp:sp>
    <dsp:sp modelId="{A8C9D4B2-48FF-B14E-B503-F7032F151504}">
      <dsp:nvSpPr>
        <dsp:cNvPr id="0" name=""/>
        <dsp:cNvSpPr/>
      </dsp:nvSpPr>
      <dsp:spPr>
        <a:xfrm rot="16201203">
          <a:off x="3354104" y="2040492"/>
          <a:ext cx="2529021" cy="65237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3CCEB-E86F-F74A-9C2A-206FE87ECFBC}">
      <dsp:nvSpPr>
        <dsp:cNvPr id="0" name=""/>
        <dsp:cNvSpPr/>
      </dsp:nvSpPr>
      <dsp:spPr>
        <a:xfrm>
          <a:off x="3817901" y="461242"/>
          <a:ext cx="1602312" cy="1281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1"/>
              </a:solidFill>
            </a:rPr>
            <a:t>3. AUSENCIA DE NUEVOS NEGOCIOS PARA LA GENERACIÓN DE INGRESOS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rgbClr val="C00000"/>
              </a:solidFill>
            </a:rPr>
            <a:t>DEBILIDAD</a:t>
          </a:r>
        </a:p>
      </dsp:txBody>
      <dsp:txXfrm>
        <a:off x="3855445" y="498786"/>
        <a:ext cx="1527224" cy="1206762"/>
      </dsp:txXfrm>
    </dsp:sp>
    <dsp:sp modelId="{1B19D83D-F835-48A1-9CDA-F16E23C6C62B}">
      <dsp:nvSpPr>
        <dsp:cNvPr id="0" name=""/>
        <dsp:cNvSpPr/>
      </dsp:nvSpPr>
      <dsp:spPr>
        <a:xfrm rot="18000000">
          <a:off x="4632708" y="2386009"/>
          <a:ext cx="2522714" cy="65237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8A256-33E1-47A9-84CA-50F0F523D06B}">
      <dsp:nvSpPr>
        <dsp:cNvPr id="0" name=""/>
        <dsp:cNvSpPr/>
      </dsp:nvSpPr>
      <dsp:spPr>
        <a:xfrm>
          <a:off x="5723587" y="978901"/>
          <a:ext cx="1602312" cy="1281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1"/>
              </a:solidFill>
            </a:rPr>
            <a:t>4. DIVULGACIÓN Y PROMOCIÓN DEL PORTAFOLIO DE SERVICIOS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rgbClr val="C00000"/>
              </a:solidFill>
            </a:rPr>
            <a:t>DEBILIDAD</a:t>
          </a:r>
        </a:p>
      </dsp:txBody>
      <dsp:txXfrm>
        <a:off x="5761131" y="1016445"/>
        <a:ext cx="1527224" cy="1206762"/>
      </dsp:txXfrm>
    </dsp:sp>
    <dsp:sp modelId="{ADD54AAC-0DF8-4278-B0F5-2AB12FE5958E}">
      <dsp:nvSpPr>
        <dsp:cNvPr id="0" name=""/>
        <dsp:cNvSpPr/>
      </dsp:nvSpPr>
      <dsp:spPr>
        <a:xfrm rot="19800000">
          <a:off x="5567058" y="3320358"/>
          <a:ext cx="2522714" cy="65237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163D9-3C87-43AA-80AB-7AD15A472D9E}">
      <dsp:nvSpPr>
        <dsp:cNvPr id="0" name=""/>
        <dsp:cNvSpPr/>
      </dsp:nvSpPr>
      <dsp:spPr>
        <a:xfrm>
          <a:off x="7119626" y="2374940"/>
          <a:ext cx="1602312" cy="1281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1"/>
              </a:solidFill>
            </a:rPr>
            <a:t>6. FALTA DE CONTINGENCIA DEL NEGOCIO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rgbClr val="C00000"/>
              </a:solidFill>
            </a:rPr>
            <a:t>DEBILIDAD</a:t>
          </a:r>
        </a:p>
      </dsp:txBody>
      <dsp:txXfrm>
        <a:off x="7157170" y="2412484"/>
        <a:ext cx="1527224" cy="1206762"/>
      </dsp:txXfrm>
    </dsp:sp>
    <dsp:sp modelId="{72A4FE34-11A5-3548-BCF8-7F2C6CEE4B15}">
      <dsp:nvSpPr>
        <dsp:cNvPr id="0" name=""/>
        <dsp:cNvSpPr/>
      </dsp:nvSpPr>
      <dsp:spPr>
        <a:xfrm>
          <a:off x="5909053" y="4596704"/>
          <a:ext cx="2522714" cy="65237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177E0-1423-574F-ACF3-64A801539FB6}">
      <dsp:nvSpPr>
        <dsp:cNvPr id="0" name=""/>
        <dsp:cNvSpPr/>
      </dsp:nvSpPr>
      <dsp:spPr>
        <a:xfrm>
          <a:off x="7630611" y="4281964"/>
          <a:ext cx="1602312" cy="12818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1"/>
              </a:solidFill>
            </a:rPr>
            <a:t>8. NO CONTAR CON LA SEGUNDA MEJOR CALIFICACIÓN EN GRADO DE RIESGO CREDITICIO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rgbClr val="C00000"/>
              </a:solidFill>
            </a:rPr>
            <a:t>DEBILIDAD</a:t>
          </a:r>
        </a:p>
      </dsp:txBody>
      <dsp:txXfrm>
        <a:off x="7668155" y="4319508"/>
        <a:ext cx="1527224" cy="12067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2132786" y="2410165"/>
          <a:ext cx="2412427" cy="2412427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tx1"/>
              </a:solidFill>
            </a:rPr>
            <a:t>FACTOR TALENTO HUMANO</a:t>
          </a:r>
        </a:p>
      </dsp:txBody>
      <dsp:txXfrm>
        <a:off x="2486078" y="2763457"/>
        <a:ext cx="1705843" cy="1705843"/>
      </dsp:txXfrm>
    </dsp:sp>
    <dsp:sp modelId="{43EA25F1-6BF6-394B-9868-EC6915865594}">
      <dsp:nvSpPr>
        <dsp:cNvPr id="0" name=""/>
        <dsp:cNvSpPr/>
      </dsp:nvSpPr>
      <dsp:spPr>
        <a:xfrm rot="16200000">
          <a:off x="2634958" y="1280400"/>
          <a:ext cx="1408084" cy="687541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3358C-B5F3-AD45-97F9-B0B848494143}">
      <dsp:nvSpPr>
        <dsp:cNvPr id="0" name=""/>
        <dsp:cNvSpPr/>
      </dsp:nvSpPr>
      <dsp:spPr>
        <a:xfrm>
          <a:off x="2193097" y="3406"/>
          <a:ext cx="2291806" cy="18334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>
              <a:solidFill>
                <a:schemeClr val="tx1"/>
              </a:solidFill>
            </a:rPr>
            <a:t>3. RECURSOS HUMANO EN PERMANENTE CAPACITACIÓN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kern="1200" dirty="0">
              <a:solidFill>
                <a:schemeClr val="accent4">
                  <a:lumMod val="75000"/>
                </a:schemeClr>
              </a:solidFill>
            </a:rPr>
            <a:t>FORTALEZA </a:t>
          </a:r>
        </a:p>
      </dsp:txBody>
      <dsp:txXfrm>
        <a:off x="2246797" y="57106"/>
        <a:ext cx="2184406" cy="172604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2182071" y="2501763"/>
          <a:ext cx="2232577" cy="2232577"/>
        </a:xfrm>
        <a:prstGeom prst="ellipse">
          <a:avLst/>
        </a:prstGeom>
        <a:solidFill>
          <a:srgbClr val="FFFF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tx1"/>
              </a:solidFill>
            </a:rPr>
            <a:t>FACTOR TECNOLÓGICO</a:t>
          </a:r>
        </a:p>
      </dsp:txBody>
      <dsp:txXfrm>
        <a:off x="2509024" y="2828716"/>
        <a:ext cx="1578671" cy="1578671"/>
      </dsp:txXfrm>
    </dsp:sp>
    <dsp:sp modelId="{43EA25F1-6BF6-394B-9868-EC6915865594}">
      <dsp:nvSpPr>
        <dsp:cNvPr id="0" name=""/>
        <dsp:cNvSpPr/>
      </dsp:nvSpPr>
      <dsp:spPr>
        <a:xfrm rot="16200000">
          <a:off x="2518389" y="1312860"/>
          <a:ext cx="1559941" cy="636284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3358C-B5F3-AD45-97F9-B0B848494143}">
      <dsp:nvSpPr>
        <dsp:cNvPr id="0" name=""/>
        <dsp:cNvSpPr/>
      </dsp:nvSpPr>
      <dsp:spPr>
        <a:xfrm>
          <a:off x="2237886" y="2652"/>
          <a:ext cx="2120948" cy="16967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2. PLATAFORMA TECNOLÓGICA MODERNA CON SEGURIDADES Y AL SERVICIO DEL CLIENTE EXTERNO E INTERNO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accent4">
                  <a:lumMod val="75000"/>
                </a:schemeClr>
              </a:solidFill>
            </a:rPr>
            <a:t>FORTALEZA</a:t>
          </a:r>
          <a:r>
            <a:rPr lang="es-ES" sz="1400" b="1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b="1" kern="1200" dirty="0"/>
        </a:p>
      </dsp:txBody>
      <dsp:txXfrm>
        <a:off x="2287582" y="52348"/>
        <a:ext cx="2021556" cy="159736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2569692" y="2444434"/>
          <a:ext cx="2370218" cy="2370218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tx1"/>
              </a:solidFill>
            </a:rPr>
            <a:t>FACTOR COMPETITIVO</a:t>
          </a:r>
        </a:p>
      </dsp:txBody>
      <dsp:txXfrm>
        <a:off x="2916802" y="2791544"/>
        <a:ext cx="1675998" cy="1675998"/>
      </dsp:txXfrm>
    </dsp:sp>
    <dsp:sp modelId="{80D1954E-FDFB-4B82-8CA8-B86A590F9530}">
      <dsp:nvSpPr>
        <dsp:cNvPr id="0" name=""/>
        <dsp:cNvSpPr/>
      </dsp:nvSpPr>
      <dsp:spPr>
        <a:xfrm rot="12900000">
          <a:off x="960423" y="2002101"/>
          <a:ext cx="1905029" cy="6755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C11E36-1D3A-41C0-AC39-00F819557F15}">
      <dsp:nvSpPr>
        <dsp:cNvPr id="0" name=""/>
        <dsp:cNvSpPr/>
      </dsp:nvSpPr>
      <dsp:spPr>
        <a:xfrm>
          <a:off x="6830" y="892834"/>
          <a:ext cx="2251707" cy="18013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>
              <a:solidFill>
                <a:schemeClr val="tx1"/>
              </a:solidFill>
            </a:rPr>
            <a:t>5. APOYO A ENTES TERRITORIALES – PROYECTOS DE INVERSIÓN             </a:t>
          </a:r>
          <a:r>
            <a:rPr lang="es-ES" sz="1700" b="1" kern="1200" dirty="0">
              <a:solidFill>
                <a:schemeClr val="accent4">
                  <a:lumMod val="75000"/>
                </a:schemeClr>
              </a:solidFill>
            </a:rPr>
            <a:t>FORTALEZA</a:t>
          </a:r>
        </a:p>
      </dsp:txBody>
      <dsp:txXfrm>
        <a:off x="59590" y="945594"/>
        <a:ext cx="2146187" cy="1695846"/>
      </dsp:txXfrm>
    </dsp:sp>
    <dsp:sp modelId="{5CC62107-087A-4855-9E1C-D7F4069B9A65}">
      <dsp:nvSpPr>
        <dsp:cNvPr id="0" name=""/>
        <dsp:cNvSpPr/>
      </dsp:nvSpPr>
      <dsp:spPr>
        <a:xfrm rot="19500000">
          <a:off x="4644149" y="2002101"/>
          <a:ext cx="1905029" cy="6755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78102-F07E-47EA-B1C9-A5B1176A3EDE}">
      <dsp:nvSpPr>
        <dsp:cNvPr id="0" name=""/>
        <dsp:cNvSpPr/>
      </dsp:nvSpPr>
      <dsp:spPr>
        <a:xfrm>
          <a:off x="5251064" y="892834"/>
          <a:ext cx="2251707" cy="18013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>
              <a:solidFill>
                <a:schemeClr val="tx1"/>
              </a:solidFill>
            </a:rPr>
            <a:t>6. CAPACITACIÓN A FUNCIONARIOS ENTES TERRITORIALES Y DESCENTRALIZADOS </a:t>
          </a:r>
          <a:r>
            <a:rPr lang="es-ES" sz="1700" b="1" kern="1200" dirty="0">
              <a:solidFill>
                <a:schemeClr val="accent4">
                  <a:lumMod val="75000"/>
                </a:schemeClr>
              </a:solidFill>
            </a:rPr>
            <a:t>FORTALEZA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b="1" kern="1200" dirty="0"/>
        </a:p>
      </dsp:txBody>
      <dsp:txXfrm>
        <a:off x="5303824" y="945594"/>
        <a:ext cx="2146187" cy="169584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2569692" y="2444434"/>
          <a:ext cx="2370218" cy="237021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tx1"/>
              </a:solidFill>
            </a:rPr>
            <a:t>FACTOR FINANCIERO</a:t>
          </a:r>
        </a:p>
      </dsp:txBody>
      <dsp:txXfrm>
        <a:off x="2916802" y="2791544"/>
        <a:ext cx="1675998" cy="1675998"/>
      </dsp:txXfrm>
    </dsp:sp>
    <dsp:sp modelId="{43EA25F1-6BF6-394B-9868-EC6915865594}">
      <dsp:nvSpPr>
        <dsp:cNvPr id="0" name=""/>
        <dsp:cNvSpPr/>
      </dsp:nvSpPr>
      <dsp:spPr>
        <a:xfrm rot="12900000">
          <a:off x="960423" y="2002101"/>
          <a:ext cx="1905029" cy="6755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3358C-B5F3-AD45-97F9-B0B848494143}">
      <dsp:nvSpPr>
        <dsp:cNvPr id="0" name=""/>
        <dsp:cNvSpPr/>
      </dsp:nvSpPr>
      <dsp:spPr>
        <a:xfrm>
          <a:off x="6830" y="892834"/>
          <a:ext cx="2251707" cy="18013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tx1"/>
              </a:solidFill>
            </a:rPr>
            <a:t>1. CONCENTRACION DE CARTERA EN POCOS CLIENTES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rgbClr val="C00000"/>
              </a:solidFill>
            </a:rPr>
            <a:t>DEBILIDAD</a:t>
          </a:r>
          <a:endParaRPr lang="es-ES" sz="18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9590" y="945594"/>
        <a:ext cx="2146187" cy="1695846"/>
      </dsp:txXfrm>
    </dsp:sp>
    <dsp:sp modelId="{6EE39CC0-F931-42F5-A1F8-2DADA99C5696}">
      <dsp:nvSpPr>
        <dsp:cNvPr id="0" name=""/>
        <dsp:cNvSpPr/>
      </dsp:nvSpPr>
      <dsp:spPr>
        <a:xfrm rot="19500000">
          <a:off x="4644149" y="2002101"/>
          <a:ext cx="1905029" cy="6755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19AFF-C753-4A8C-A024-8B940247A285}">
      <dsp:nvSpPr>
        <dsp:cNvPr id="0" name=""/>
        <dsp:cNvSpPr/>
      </dsp:nvSpPr>
      <dsp:spPr>
        <a:xfrm>
          <a:off x="5251064" y="892834"/>
          <a:ext cx="2251707" cy="18013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chemeClr val="tx1"/>
              </a:solidFill>
            </a:rPr>
            <a:t>5. CARTERA MOROSA </a:t>
          </a:r>
          <a:r>
            <a:rPr lang="es-ES" sz="1800" b="1" kern="1200" dirty="0">
              <a:solidFill>
                <a:srgbClr val="C00000"/>
              </a:solidFill>
            </a:rPr>
            <a:t>DEBILIDAD</a:t>
          </a:r>
        </a:p>
      </dsp:txBody>
      <dsp:txXfrm>
        <a:off x="5303824" y="945594"/>
        <a:ext cx="2146187" cy="169584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2569692" y="2444434"/>
          <a:ext cx="2370218" cy="2370218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tx1"/>
              </a:solidFill>
            </a:rPr>
            <a:t>FACTOR OPERATIVO</a:t>
          </a:r>
        </a:p>
      </dsp:txBody>
      <dsp:txXfrm>
        <a:off x="2916802" y="2791544"/>
        <a:ext cx="1675998" cy="1675998"/>
      </dsp:txXfrm>
    </dsp:sp>
    <dsp:sp modelId="{80D1954E-FDFB-4B82-8CA8-B86A590F9530}">
      <dsp:nvSpPr>
        <dsp:cNvPr id="0" name=""/>
        <dsp:cNvSpPr/>
      </dsp:nvSpPr>
      <dsp:spPr>
        <a:xfrm rot="12900000">
          <a:off x="960423" y="2002101"/>
          <a:ext cx="1905029" cy="6755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C11E36-1D3A-41C0-AC39-00F819557F15}">
      <dsp:nvSpPr>
        <dsp:cNvPr id="0" name=""/>
        <dsp:cNvSpPr/>
      </dsp:nvSpPr>
      <dsp:spPr>
        <a:xfrm>
          <a:off x="6830" y="892834"/>
          <a:ext cx="2251707" cy="18013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solidFill>
                <a:schemeClr val="tx1"/>
              </a:solidFill>
            </a:rPr>
            <a:t>1. MANUALES ACTUALIZADOS ACORDE A LA NORMATIVIDAD SFC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solidFill>
                <a:schemeClr val="accent4">
                  <a:lumMod val="75000"/>
                </a:schemeClr>
              </a:solidFill>
            </a:rPr>
            <a:t>FORTALEZA</a:t>
          </a:r>
        </a:p>
      </dsp:txBody>
      <dsp:txXfrm>
        <a:off x="59590" y="945594"/>
        <a:ext cx="2146187" cy="1695846"/>
      </dsp:txXfrm>
    </dsp:sp>
    <dsp:sp modelId="{72A4FE34-11A5-3548-BCF8-7F2C6CEE4B15}">
      <dsp:nvSpPr>
        <dsp:cNvPr id="0" name=""/>
        <dsp:cNvSpPr/>
      </dsp:nvSpPr>
      <dsp:spPr>
        <a:xfrm rot="19500000">
          <a:off x="4644149" y="2002101"/>
          <a:ext cx="1905029" cy="67551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177E0-1423-574F-ACF3-64A801539FB6}">
      <dsp:nvSpPr>
        <dsp:cNvPr id="0" name=""/>
        <dsp:cNvSpPr/>
      </dsp:nvSpPr>
      <dsp:spPr>
        <a:xfrm>
          <a:off x="5251064" y="892834"/>
          <a:ext cx="2251707" cy="18013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solidFill>
                <a:schemeClr val="tx1"/>
              </a:solidFill>
            </a:rPr>
            <a:t>7. BIENES IMPRODUCTIVOS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solidFill>
                <a:srgbClr val="C00000"/>
              </a:solidFill>
            </a:rPr>
            <a:t>DEBILIDAD</a:t>
          </a:r>
        </a:p>
      </dsp:txBody>
      <dsp:txXfrm>
        <a:off x="5303824" y="945594"/>
        <a:ext cx="2146187" cy="169584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B7225-B5DC-42F0-B32A-D0ADE223BEB6}">
      <dsp:nvSpPr>
        <dsp:cNvPr id="0" name=""/>
        <dsp:cNvSpPr/>
      </dsp:nvSpPr>
      <dsp:spPr>
        <a:xfrm>
          <a:off x="4029" y="2589"/>
          <a:ext cx="10907591" cy="159019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>
              <a:solidFill>
                <a:schemeClr val="tx1"/>
              </a:solidFill>
            </a:rPr>
            <a:t>"SANTANDER SIEMPRE CONTIGO Y PARA EL MUNDO"</a:t>
          </a:r>
          <a:endParaRPr lang="es-CO" sz="4200" kern="1200" dirty="0">
            <a:solidFill>
              <a:schemeClr val="tx1"/>
            </a:solidFill>
          </a:endParaRPr>
        </a:p>
      </dsp:txBody>
      <dsp:txXfrm>
        <a:off x="50604" y="49164"/>
        <a:ext cx="10814441" cy="1497041"/>
      </dsp:txXfrm>
    </dsp:sp>
    <dsp:sp modelId="{CC522CAC-D120-4239-8D51-7A540D04B13B}">
      <dsp:nvSpPr>
        <dsp:cNvPr id="0" name=""/>
        <dsp:cNvSpPr/>
      </dsp:nvSpPr>
      <dsp:spPr>
        <a:xfrm>
          <a:off x="4029" y="1781416"/>
          <a:ext cx="8070780" cy="1590191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000" kern="1200" dirty="0">
              <a:solidFill>
                <a:schemeClr val="tx1"/>
              </a:solidFill>
            </a:rPr>
            <a:t>COMPETITIVIDAD EMPRENDIMIENTO Y EMPLEO</a:t>
          </a:r>
        </a:p>
      </dsp:txBody>
      <dsp:txXfrm>
        <a:off x="50604" y="1827991"/>
        <a:ext cx="7977630" cy="1497041"/>
      </dsp:txXfrm>
    </dsp:sp>
    <dsp:sp modelId="{5117C041-D9D9-4E18-BF03-09894FF175D0}">
      <dsp:nvSpPr>
        <dsp:cNvPr id="0" name=""/>
        <dsp:cNvSpPr/>
      </dsp:nvSpPr>
      <dsp:spPr>
        <a:xfrm>
          <a:off x="4029" y="3560244"/>
          <a:ext cx="2616984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>
              <a:solidFill>
                <a:schemeClr val="tx1"/>
              </a:solidFill>
            </a:rPr>
            <a:t>SIEMPRE TALENTO HUMANO </a:t>
          </a:r>
          <a:endParaRPr lang="es-CO" sz="2200" kern="1200" dirty="0">
            <a:solidFill>
              <a:schemeClr val="tx1"/>
            </a:solidFill>
          </a:endParaRPr>
        </a:p>
      </dsp:txBody>
      <dsp:txXfrm>
        <a:off x="50604" y="3606819"/>
        <a:ext cx="2523834" cy="1497041"/>
      </dsp:txXfrm>
    </dsp:sp>
    <dsp:sp modelId="{B3DC05AE-D320-4F49-8B74-7BC3B00E663F}">
      <dsp:nvSpPr>
        <dsp:cNvPr id="0" name=""/>
        <dsp:cNvSpPr/>
      </dsp:nvSpPr>
      <dsp:spPr>
        <a:xfrm>
          <a:off x="2730927" y="3560244"/>
          <a:ext cx="2616984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>
              <a:solidFill>
                <a:schemeClr val="tx1"/>
              </a:solidFill>
            </a:rPr>
            <a:t>SIEMPRE INFRAESTRUCTURA RED VIAL PRIMARIA</a:t>
          </a:r>
          <a:endParaRPr lang="es-CO" sz="2200" kern="1200" dirty="0">
            <a:solidFill>
              <a:schemeClr val="tx1"/>
            </a:solidFill>
          </a:endParaRPr>
        </a:p>
      </dsp:txBody>
      <dsp:txXfrm>
        <a:off x="2777502" y="3606819"/>
        <a:ext cx="2523834" cy="1497041"/>
      </dsp:txXfrm>
    </dsp:sp>
    <dsp:sp modelId="{D606DFDD-7E42-45C4-B18E-215FC1CDAD73}">
      <dsp:nvSpPr>
        <dsp:cNvPr id="0" name=""/>
        <dsp:cNvSpPr/>
      </dsp:nvSpPr>
      <dsp:spPr>
        <a:xfrm>
          <a:off x="5457825" y="3560244"/>
          <a:ext cx="2616984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>
              <a:solidFill>
                <a:schemeClr val="tx1"/>
              </a:solidFill>
            </a:rPr>
            <a:t>SIEMPRE EL INFI DE LOS SANTANDEREANOS </a:t>
          </a:r>
          <a:endParaRPr lang="es-CO" sz="2200" kern="1200" dirty="0">
            <a:solidFill>
              <a:schemeClr val="tx1"/>
            </a:solidFill>
          </a:endParaRPr>
        </a:p>
      </dsp:txBody>
      <dsp:txXfrm>
        <a:off x="5504400" y="3606819"/>
        <a:ext cx="2523834" cy="1497041"/>
      </dsp:txXfrm>
    </dsp:sp>
    <dsp:sp modelId="{5BA7D211-9701-485B-AE8E-491BEE1EC676}">
      <dsp:nvSpPr>
        <dsp:cNvPr id="0" name=""/>
        <dsp:cNvSpPr/>
      </dsp:nvSpPr>
      <dsp:spPr>
        <a:xfrm>
          <a:off x="8294636" y="1781416"/>
          <a:ext cx="2616984" cy="1590191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000" kern="1200" dirty="0">
              <a:solidFill>
                <a:schemeClr val="tx1"/>
              </a:solidFill>
            </a:rPr>
            <a:t>SEGURIDAD Y BUEN GOBIENO</a:t>
          </a:r>
        </a:p>
      </dsp:txBody>
      <dsp:txXfrm>
        <a:off x="8341211" y="1827991"/>
        <a:ext cx="2523834" cy="1497041"/>
      </dsp:txXfrm>
    </dsp:sp>
    <dsp:sp modelId="{9BAD4FDF-47D7-40DE-8F41-70E280B98FD5}">
      <dsp:nvSpPr>
        <dsp:cNvPr id="0" name=""/>
        <dsp:cNvSpPr/>
      </dsp:nvSpPr>
      <dsp:spPr>
        <a:xfrm>
          <a:off x="8294636" y="3560244"/>
          <a:ext cx="2616984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kern="1200">
              <a:solidFill>
                <a:schemeClr val="tx1"/>
              </a:solidFill>
            </a:rPr>
            <a:t>SIEMPRE ENTIDAD COMPETITIVA </a:t>
          </a:r>
          <a:endParaRPr lang="es-CO" sz="2200" kern="1200" dirty="0">
            <a:solidFill>
              <a:schemeClr val="tx1"/>
            </a:solidFill>
          </a:endParaRPr>
        </a:p>
      </dsp:txBody>
      <dsp:txXfrm>
        <a:off x="8341211" y="3606819"/>
        <a:ext cx="2523834" cy="149704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202A8-59EE-4BAC-AA5E-683F7100D927}">
      <dsp:nvSpPr>
        <dsp:cNvPr id="0" name=""/>
        <dsp:cNvSpPr/>
      </dsp:nvSpPr>
      <dsp:spPr>
        <a:xfrm>
          <a:off x="1254" y="2709"/>
          <a:ext cx="10932190" cy="122890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300" kern="1200" dirty="0">
              <a:solidFill>
                <a:schemeClr val="tx1"/>
              </a:solidFill>
            </a:rPr>
            <a:t>SIEMPRE TALENTO HUMANO </a:t>
          </a:r>
        </a:p>
      </dsp:txBody>
      <dsp:txXfrm>
        <a:off x="37247" y="38702"/>
        <a:ext cx="10860204" cy="1156920"/>
      </dsp:txXfrm>
    </dsp:sp>
    <dsp:sp modelId="{A51B7424-707E-470B-AF56-EB5DBB8D4FC3}">
      <dsp:nvSpPr>
        <dsp:cNvPr id="0" name=""/>
        <dsp:cNvSpPr/>
      </dsp:nvSpPr>
      <dsp:spPr>
        <a:xfrm>
          <a:off x="1254" y="1372442"/>
          <a:ext cx="7141245" cy="122890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tx1"/>
              </a:solidFill>
            </a:rPr>
            <a:t>1. </a:t>
          </a:r>
          <a:r>
            <a:rPr lang="es-ES" sz="1800" kern="1200" dirty="0">
              <a:solidFill>
                <a:schemeClr val="tx1"/>
              </a:solidFill>
            </a:rPr>
            <a:t>ELEVAR LA COMPETITIVIDAD INDIVIDUAL E INSTITUCIONAL MEDIANTE EL DESARROLLO DE CAPACIDADES Y COMPETENCIAS ORGANIZACIONALES</a:t>
          </a:r>
          <a:endParaRPr lang="es-CO" sz="1800" kern="1200" dirty="0">
            <a:solidFill>
              <a:schemeClr val="tx1"/>
            </a:solidFill>
          </a:endParaRPr>
        </a:p>
      </dsp:txBody>
      <dsp:txXfrm>
        <a:off x="37247" y="1408435"/>
        <a:ext cx="7069259" cy="1156920"/>
      </dsp:txXfrm>
    </dsp:sp>
    <dsp:sp modelId="{DE757BF2-575E-4228-B0E8-812E15458C41}">
      <dsp:nvSpPr>
        <dsp:cNvPr id="0" name=""/>
        <dsp:cNvSpPr/>
      </dsp:nvSpPr>
      <dsp:spPr>
        <a:xfrm>
          <a:off x="1254" y="2742175"/>
          <a:ext cx="3497181" cy="1228906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Plan Institucional de Bienestar social.</a:t>
          </a:r>
          <a:endParaRPr lang="es-CO" sz="1800" kern="1200" dirty="0">
            <a:solidFill>
              <a:schemeClr val="tx1"/>
            </a:solidFill>
          </a:endParaRPr>
        </a:p>
      </dsp:txBody>
      <dsp:txXfrm>
        <a:off x="37247" y="2778168"/>
        <a:ext cx="3425195" cy="1156920"/>
      </dsp:txXfrm>
    </dsp:sp>
    <dsp:sp modelId="{8A3D09D0-E78A-431F-A59F-B5B640F56EA7}">
      <dsp:nvSpPr>
        <dsp:cNvPr id="0" name=""/>
        <dsp:cNvSpPr/>
      </dsp:nvSpPr>
      <dsp:spPr>
        <a:xfrm>
          <a:off x="1254" y="4111909"/>
          <a:ext cx="3497181" cy="1228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Porcentaje de Satisfacción con el Plan de bienestar</a:t>
          </a:r>
          <a:endParaRPr lang="es-CO" sz="1800" kern="1200" dirty="0">
            <a:solidFill>
              <a:schemeClr val="tx1"/>
            </a:solidFill>
          </a:endParaRPr>
        </a:p>
      </dsp:txBody>
      <dsp:txXfrm>
        <a:off x="37247" y="4147902"/>
        <a:ext cx="3425195" cy="1156920"/>
      </dsp:txXfrm>
    </dsp:sp>
    <dsp:sp modelId="{79538CC0-E8D3-4354-BD3F-D6DE3BEFE206}">
      <dsp:nvSpPr>
        <dsp:cNvPr id="0" name=""/>
        <dsp:cNvSpPr/>
      </dsp:nvSpPr>
      <dsp:spPr>
        <a:xfrm>
          <a:off x="3645318" y="2742175"/>
          <a:ext cx="3497181" cy="1228906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Capacitar  al 100% de los  funcionarios del Instituto anualmente.</a:t>
          </a:r>
        </a:p>
      </dsp:txBody>
      <dsp:txXfrm>
        <a:off x="3681311" y="2778168"/>
        <a:ext cx="3425195" cy="1156920"/>
      </dsp:txXfrm>
    </dsp:sp>
    <dsp:sp modelId="{A99D9DE4-5052-47D0-98EF-E570CB0DB807}">
      <dsp:nvSpPr>
        <dsp:cNvPr id="0" name=""/>
        <dsp:cNvSpPr/>
      </dsp:nvSpPr>
      <dsp:spPr>
        <a:xfrm>
          <a:off x="3645318" y="4111909"/>
          <a:ext cx="3497181" cy="1228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tx1"/>
              </a:solidFill>
            </a:rPr>
            <a:t>Número de funcionarios capacitados 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3681311" y="4147902"/>
        <a:ext cx="3425195" cy="1156920"/>
      </dsp:txXfrm>
    </dsp:sp>
    <dsp:sp modelId="{CB3456C6-E74A-4640-8F8B-10CB9F74633B}">
      <dsp:nvSpPr>
        <dsp:cNvPr id="0" name=""/>
        <dsp:cNvSpPr/>
      </dsp:nvSpPr>
      <dsp:spPr>
        <a:xfrm>
          <a:off x="7436263" y="1372442"/>
          <a:ext cx="3497181" cy="122890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 2. CONTRIBUIR EN LA MEJORA DE LAS COMPETENCIAS DEL RECURSO HUMANO DE LOS SERVIDORES PUBLICOS DEL DEPARTAMENTO</a:t>
          </a:r>
          <a:endParaRPr lang="es-CO" sz="1800" kern="1200" dirty="0">
            <a:solidFill>
              <a:schemeClr val="tx1"/>
            </a:solidFill>
          </a:endParaRPr>
        </a:p>
      </dsp:txBody>
      <dsp:txXfrm>
        <a:off x="7472256" y="1408435"/>
        <a:ext cx="3425195" cy="1156920"/>
      </dsp:txXfrm>
    </dsp:sp>
    <dsp:sp modelId="{2D6200D3-6E0C-4DEA-B291-14E7E553F210}">
      <dsp:nvSpPr>
        <dsp:cNvPr id="0" name=""/>
        <dsp:cNvSpPr/>
      </dsp:nvSpPr>
      <dsp:spPr>
        <a:xfrm>
          <a:off x="7436263" y="2742175"/>
          <a:ext cx="3497181" cy="1228906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Capacitar a 2000 funcionarios y servidores públicos.</a:t>
          </a:r>
          <a:endParaRPr lang="es-CO" sz="1800" kern="1200" dirty="0">
            <a:solidFill>
              <a:schemeClr val="tx1"/>
            </a:solidFill>
          </a:endParaRPr>
        </a:p>
      </dsp:txBody>
      <dsp:txXfrm>
        <a:off x="7472256" y="2778168"/>
        <a:ext cx="3425195" cy="1156920"/>
      </dsp:txXfrm>
    </dsp:sp>
    <dsp:sp modelId="{06A4449B-A373-417D-AAE2-67CAA40C5CCB}">
      <dsp:nvSpPr>
        <dsp:cNvPr id="0" name=""/>
        <dsp:cNvSpPr/>
      </dsp:nvSpPr>
      <dsp:spPr>
        <a:xfrm>
          <a:off x="7436263" y="4111909"/>
          <a:ext cx="3497181" cy="1228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>
              <a:solidFill>
                <a:schemeClr val="tx1"/>
              </a:solidFill>
            </a:rPr>
            <a:t>Nº de personas capacitadas.</a:t>
          </a:r>
          <a:endParaRPr lang="es-CO" sz="1800" kern="1200" dirty="0">
            <a:solidFill>
              <a:schemeClr val="tx1"/>
            </a:solidFill>
          </a:endParaRPr>
        </a:p>
      </dsp:txBody>
      <dsp:txXfrm>
        <a:off x="7472256" y="4147902"/>
        <a:ext cx="3425195" cy="115692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20922-78BB-4A77-8DA6-E8AEAED1A714}">
      <dsp:nvSpPr>
        <dsp:cNvPr id="0" name=""/>
        <dsp:cNvSpPr/>
      </dsp:nvSpPr>
      <dsp:spPr>
        <a:xfrm>
          <a:off x="5343" y="2525"/>
          <a:ext cx="10933537" cy="122890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kern="1200" dirty="0">
              <a:solidFill>
                <a:schemeClr val="tx1"/>
              </a:solidFill>
            </a:rPr>
            <a:t>SIEMPRE INFRAESTRUCTURA RED VIAL PRIMARIA</a:t>
          </a:r>
          <a:endParaRPr lang="es-CO" sz="4100" kern="1200" dirty="0">
            <a:solidFill>
              <a:schemeClr val="tx1"/>
            </a:solidFill>
          </a:endParaRPr>
        </a:p>
      </dsp:txBody>
      <dsp:txXfrm>
        <a:off x="41336" y="38518"/>
        <a:ext cx="10861551" cy="1156920"/>
      </dsp:txXfrm>
    </dsp:sp>
    <dsp:sp modelId="{9514F0A6-A9A9-4ACE-B923-1B00FD16FADB}">
      <dsp:nvSpPr>
        <dsp:cNvPr id="0" name=""/>
        <dsp:cNvSpPr/>
      </dsp:nvSpPr>
      <dsp:spPr>
        <a:xfrm>
          <a:off x="5343" y="1372381"/>
          <a:ext cx="10933537" cy="1228906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solidFill>
                <a:schemeClr val="tx1"/>
              </a:solidFill>
            </a:rPr>
            <a:t>3. </a:t>
          </a:r>
          <a:r>
            <a:rPr lang="es-ES" sz="2300" kern="1200" dirty="0">
              <a:solidFill>
                <a:schemeClr val="tx1"/>
              </a:solidFill>
            </a:rPr>
            <a:t>GESTIONAR PROYECTOS DE INFRAESTRUCTURA EN CONECTIVIDAD VIAL CONTINUA Y EFICIENTE PARA AUMENTAR LA COMPETITIVIDAD DEL DEPARTAMENTO CON FLUJOS PRODUCTIVOS, ECONÓMICOS, SOCIALES, CULTURALES Y TURÍSTICOS.</a:t>
          </a:r>
          <a:endParaRPr lang="es-CO" sz="2300" kern="1200" dirty="0">
            <a:solidFill>
              <a:schemeClr val="tx1"/>
            </a:solidFill>
          </a:endParaRPr>
        </a:p>
      </dsp:txBody>
      <dsp:txXfrm>
        <a:off x="41336" y="1408374"/>
        <a:ext cx="10861551" cy="1156920"/>
      </dsp:txXfrm>
    </dsp:sp>
    <dsp:sp modelId="{0EB4E59B-8D08-4389-9C7C-C56A785C4A55}">
      <dsp:nvSpPr>
        <dsp:cNvPr id="0" name=""/>
        <dsp:cNvSpPr/>
      </dsp:nvSpPr>
      <dsp:spPr>
        <a:xfrm>
          <a:off x="5343" y="2742237"/>
          <a:ext cx="10933537" cy="1228906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solidFill>
                <a:schemeClr val="tx1"/>
              </a:solidFill>
            </a:rPr>
            <a:t>Gestionar 3 proyectos para el mejoramiento  de las vías primarias del Departamento</a:t>
          </a:r>
          <a:endParaRPr lang="es-CO" sz="2300" kern="1200" dirty="0">
            <a:solidFill>
              <a:schemeClr val="tx1"/>
            </a:solidFill>
          </a:endParaRPr>
        </a:p>
      </dsp:txBody>
      <dsp:txXfrm>
        <a:off x="41336" y="2778230"/>
        <a:ext cx="10861551" cy="1156920"/>
      </dsp:txXfrm>
    </dsp:sp>
    <dsp:sp modelId="{7ED27A77-EFE2-481A-AED6-96FA43B47086}">
      <dsp:nvSpPr>
        <dsp:cNvPr id="0" name=""/>
        <dsp:cNvSpPr/>
      </dsp:nvSpPr>
      <dsp:spPr>
        <a:xfrm>
          <a:off x="5343" y="4112093"/>
          <a:ext cx="10933537" cy="1228906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solidFill>
                <a:schemeClr val="tx1"/>
              </a:solidFill>
            </a:rPr>
            <a:t>Numero de proyectos viales de red primaria gestionados</a:t>
          </a:r>
          <a:endParaRPr lang="es-CO" sz="2300" kern="1200" dirty="0">
            <a:solidFill>
              <a:schemeClr val="tx1"/>
            </a:solidFill>
          </a:endParaRPr>
        </a:p>
      </dsp:txBody>
      <dsp:txXfrm>
        <a:off x="41336" y="4148086"/>
        <a:ext cx="10861551" cy="1156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B7225-B5DC-42F0-B32A-D0ADE223BEB6}">
      <dsp:nvSpPr>
        <dsp:cNvPr id="0" name=""/>
        <dsp:cNvSpPr/>
      </dsp:nvSpPr>
      <dsp:spPr>
        <a:xfrm>
          <a:off x="4910" y="2589"/>
          <a:ext cx="10905829" cy="159019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900" kern="1200" dirty="0">
              <a:solidFill>
                <a:schemeClr val="tx1"/>
              </a:solidFill>
            </a:rPr>
            <a:t>CONTEXTO DE LA ORGANIZACIÓN</a:t>
          </a:r>
          <a:endParaRPr lang="es-CO" sz="5900" kern="1200" dirty="0">
            <a:solidFill>
              <a:schemeClr val="tx1"/>
            </a:solidFill>
          </a:endParaRPr>
        </a:p>
      </dsp:txBody>
      <dsp:txXfrm>
        <a:off x="51485" y="49164"/>
        <a:ext cx="10812679" cy="1497041"/>
      </dsp:txXfrm>
    </dsp:sp>
    <dsp:sp modelId="{CC522CAC-D120-4239-8D51-7A540D04B13B}">
      <dsp:nvSpPr>
        <dsp:cNvPr id="0" name=""/>
        <dsp:cNvSpPr/>
      </dsp:nvSpPr>
      <dsp:spPr>
        <a:xfrm>
          <a:off x="4910" y="1781416"/>
          <a:ext cx="3554595" cy="1590191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chemeClr val="tx1"/>
              </a:solidFill>
            </a:rPr>
            <a:t>COMPRENSION DEL CONTEXTO</a:t>
          </a:r>
        </a:p>
      </dsp:txBody>
      <dsp:txXfrm>
        <a:off x="51485" y="1827991"/>
        <a:ext cx="3461445" cy="1497041"/>
      </dsp:txXfrm>
    </dsp:sp>
    <dsp:sp modelId="{E3D206BB-D460-48E5-8F10-E703CDD54D47}">
      <dsp:nvSpPr>
        <dsp:cNvPr id="0" name=""/>
        <dsp:cNvSpPr/>
      </dsp:nvSpPr>
      <dsp:spPr>
        <a:xfrm>
          <a:off x="4910" y="3560244"/>
          <a:ext cx="1152592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PERFIL COMPETITIVO</a:t>
          </a:r>
        </a:p>
      </dsp:txBody>
      <dsp:txXfrm>
        <a:off x="38668" y="3594002"/>
        <a:ext cx="1085076" cy="1522675"/>
      </dsp:txXfrm>
    </dsp:sp>
    <dsp:sp modelId="{5117C041-D9D9-4E18-BF03-09894FF175D0}">
      <dsp:nvSpPr>
        <dsp:cNvPr id="0" name=""/>
        <dsp:cNvSpPr/>
      </dsp:nvSpPr>
      <dsp:spPr>
        <a:xfrm>
          <a:off x="1205911" y="3560244"/>
          <a:ext cx="1152592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EXTERNO</a:t>
          </a:r>
        </a:p>
      </dsp:txBody>
      <dsp:txXfrm>
        <a:off x="1239669" y="3594002"/>
        <a:ext cx="1085076" cy="1522675"/>
      </dsp:txXfrm>
    </dsp:sp>
    <dsp:sp modelId="{B3DC05AE-D320-4F49-8B74-7BC3B00E663F}">
      <dsp:nvSpPr>
        <dsp:cNvPr id="0" name=""/>
        <dsp:cNvSpPr/>
      </dsp:nvSpPr>
      <dsp:spPr>
        <a:xfrm>
          <a:off x="2406912" y="3560244"/>
          <a:ext cx="1152592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>
              <a:solidFill>
                <a:schemeClr val="tx1"/>
              </a:solidFill>
            </a:rPr>
            <a:t>INTERNO 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2440670" y="3594002"/>
        <a:ext cx="1085076" cy="1522675"/>
      </dsp:txXfrm>
    </dsp:sp>
    <dsp:sp modelId="{5717604C-E1E5-437B-8A92-240BFD53DFF6}">
      <dsp:nvSpPr>
        <dsp:cNvPr id="0" name=""/>
        <dsp:cNvSpPr/>
      </dsp:nvSpPr>
      <dsp:spPr>
        <a:xfrm>
          <a:off x="3656323" y="1781416"/>
          <a:ext cx="3554595" cy="1590191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chemeClr val="tx1"/>
              </a:solidFill>
            </a:rPr>
            <a:t>PARTES INTERESADAS</a:t>
          </a:r>
        </a:p>
      </dsp:txBody>
      <dsp:txXfrm>
        <a:off x="3702898" y="1827991"/>
        <a:ext cx="3461445" cy="1497041"/>
      </dsp:txXfrm>
    </dsp:sp>
    <dsp:sp modelId="{F1A5A289-8314-4D1C-BF27-B1FB90FCC32E}">
      <dsp:nvSpPr>
        <dsp:cNvPr id="0" name=""/>
        <dsp:cNvSpPr/>
      </dsp:nvSpPr>
      <dsp:spPr>
        <a:xfrm>
          <a:off x="3656323" y="3560244"/>
          <a:ext cx="1152592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NECESIDADES</a:t>
          </a:r>
        </a:p>
      </dsp:txBody>
      <dsp:txXfrm>
        <a:off x="3690081" y="3594002"/>
        <a:ext cx="1085076" cy="1522675"/>
      </dsp:txXfrm>
    </dsp:sp>
    <dsp:sp modelId="{0D815720-D968-409F-A05C-E4209BD5F499}">
      <dsp:nvSpPr>
        <dsp:cNvPr id="0" name=""/>
        <dsp:cNvSpPr/>
      </dsp:nvSpPr>
      <dsp:spPr>
        <a:xfrm>
          <a:off x="4857324" y="3560244"/>
          <a:ext cx="1152592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EXPECTATIVAS</a:t>
          </a:r>
        </a:p>
      </dsp:txBody>
      <dsp:txXfrm>
        <a:off x="4891082" y="3594002"/>
        <a:ext cx="1085076" cy="1522675"/>
      </dsp:txXfrm>
    </dsp:sp>
    <dsp:sp modelId="{A154352A-B607-458B-A22C-9AEBCF6683A2}">
      <dsp:nvSpPr>
        <dsp:cNvPr id="0" name=""/>
        <dsp:cNvSpPr/>
      </dsp:nvSpPr>
      <dsp:spPr>
        <a:xfrm>
          <a:off x="6058325" y="3560244"/>
          <a:ext cx="1152592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PERCEPCIÓN </a:t>
          </a:r>
        </a:p>
      </dsp:txBody>
      <dsp:txXfrm>
        <a:off x="6092083" y="3594002"/>
        <a:ext cx="1085076" cy="1522675"/>
      </dsp:txXfrm>
    </dsp:sp>
    <dsp:sp modelId="{1A7E292D-D88D-46D4-9957-F26D26801AC6}">
      <dsp:nvSpPr>
        <dsp:cNvPr id="0" name=""/>
        <dsp:cNvSpPr/>
      </dsp:nvSpPr>
      <dsp:spPr>
        <a:xfrm>
          <a:off x="7307735" y="1781416"/>
          <a:ext cx="2353593" cy="1590191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chemeClr val="tx1"/>
              </a:solidFill>
            </a:rPr>
            <a:t>ALCANCE DEL SGC</a:t>
          </a:r>
        </a:p>
      </dsp:txBody>
      <dsp:txXfrm>
        <a:off x="7354310" y="1827991"/>
        <a:ext cx="2260443" cy="1497041"/>
      </dsp:txXfrm>
    </dsp:sp>
    <dsp:sp modelId="{DEFC9E2E-74A8-49C6-A372-73C4F109FE97}">
      <dsp:nvSpPr>
        <dsp:cNvPr id="0" name=""/>
        <dsp:cNvSpPr/>
      </dsp:nvSpPr>
      <dsp:spPr>
        <a:xfrm>
          <a:off x="7307735" y="3560244"/>
          <a:ext cx="1152592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PRODUCTO</a:t>
          </a:r>
        </a:p>
      </dsp:txBody>
      <dsp:txXfrm>
        <a:off x="7341493" y="3594002"/>
        <a:ext cx="1085076" cy="1522675"/>
      </dsp:txXfrm>
    </dsp:sp>
    <dsp:sp modelId="{257EC8A9-D88E-4B38-AC83-E4481016DFD3}">
      <dsp:nvSpPr>
        <dsp:cNvPr id="0" name=""/>
        <dsp:cNvSpPr/>
      </dsp:nvSpPr>
      <dsp:spPr>
        <a:xfrm>
          <a:off x="8508737" y="3560244"/>
          <a:ext cx="1152592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SERVICIO</a:t>
          </a:r>
        </a:p>
      </dsp:txBody>
      <dsp:txXfrm>
        <a:off x="8542495" y="3594002"/>
        <a:ext cx="1085076" cy="1522675"/>
      </dsp:txXfrm>
    </dsp:sp>
    <dsp:sp modelId="{7350772C-BD40-4D52-8781-2554F6A7580D}">
      <dsp:nvSpPr>
        <dsp:cNvPr id="0" name=""/>
        <dsp:cNvSpPr/>
      </dsp:nvSpPr>
      <dsp:spPr>
        <a:xfrm>
          <a:off x="9758147" y="1781416"/>
          <a:ext cx="1152592" cy="1590191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chemeClr val="tx1"/>
              </a:solidFill>
            </a:rPr>
            <a:t>PROCESOS</a:t>
          </a:r>
        </a:p>
      </dsp:txBody>
      <dsp:txXfrm>
        <a:off x="9791905" y="1815174"/>
        <a:ext cx="1085076" cy="1522675"/>
      </dsp:txXfrm>
    </dsp:sp>
    <dsp:sp modelId="{70171314-1A69-4C71-A2A8-446F708E0A02}">
      <dsp:nvSpPr>
        <dsp:cNvPr id="0" name=""/>
        <dsp:cNvSpPr/>
      </dsp:nvSpPr>
      <dsp:spPr>
        <a:xfrm>
          <a:off x="9758147" y="3560244"/>
          <a:ext cx="1152592" cy="159019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MAPA DE PROCESOS</a:t>
          </a:r>
        </a:p>
      </dsp:txBody>
      <dsp:txXfrm>
        <a:off x="9791905" y="3594002"/>
        <a:ext cx="1085076" cy="152267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047C4-D81B-4E99-8991-F52840E93CBF}">
      <dsp:nvSpPr>
        <dsp:cNvPr id="0" name=""/>
        <dsp:cNvSpPr/>
      </dsp:nvSpPr>
      <dsp:spPr>
        <a:xfrm>
          <a:off x="1270" y="1811"/>
          <a:ext cx="11065509" cy="122103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700" kern="1200" dirty="0">
              <a:solidFill>
                <a:schemeClr val="tx1"/>
              </a:solidFill>
            </a:rPr>
            <a:t>SIEMPRE EL INFI DE LOS SANTANDEREANOS </a:t>
          </a:r>
          <a:endParaRPr lang="es-CO" sz="4700" kern="1200" dirty="0">
            <a:solidFill>
              <a:schemeClr val="tx1"/>
            </a:solidFill>
          </a:endParaRPr>
        </a:p>
      </dsp:txBody>
      <dsp:txXfrm>
        <a:off x="37033" y="37574"/>
        <a:ext cx="10993983" cy="1149511"/>
      </dsp:txXfrm>
    </dsp:sp>
    <dsp:sp modelId="{B9AE1C7C-9A2F-4E58-9127-0ED4BC08A172}">
      <dsp:nvSpPr>
        <dsp:cNvPr id="0" name=""/>
        <dsp:cNvSpPr/>
      </dsp:nvSpPr>
      <dsp:spPr>
        <a:xfrm>
          <a:off x="1270" y="1365241"/>
          <a:ext cx="6550102" cy="122103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tx1"/>
              </a:solidFill>
            </a:rPr>
            <a:t>4. </a:t>
          </a:r>
          <a:r>
            <a:rPr lang="es-ES" sz="1800" kern="1200" dirty="0">
              <a:solidFill>
                <a:schemeClr val="tx1"/>
              </a:solidFill>
            </a:rPr>
            <a:t>SATISFACER LOS REQUERIMIENTOS Y EXPECTATIVAS DE NUESTROS CLIENTES A TRAVES DE LA PRESTACION DE SERVICIOS FINANCIEROS ENCAMINADOS AL FORTALECIMIENTO DE LOS PLANES, PROGRAMAS Y PROYECTOS DE LOS ENTES TERRITORIALES DEL DEPARTAMENTO.</a:t>
          </a:r>
          <a:endParaRPr lang="es-CO" sz="1800" kern="1200" dirty="0">
            <a:solidFill>
              <a:schemeClr val="tx1"/>
            </a:solidFill>
          </a:endParaRPr>
        </a:p>
      </dsp:txBody>
      <dsp:txXfrm>
        <a:off x="37033" y="1401004"/>
        <a:ext cx="6478576" cy="1149511"/>
      </dsp:txXfrm>
    </dsp:sp>
    <dsp:sp modelId="{89862159-4BDC-4B71-857B-DB36D727E92C}">
      <dsp:nvSpPr>
        <dsp:cNvPr id="0" name=""/>
        <dsp:cNvSpPr/>
      </dsp:nvSpPr>
      <dsp:spPr>
        <a:xfrm>
          <a:off x="1270" y="2728671"/>
          <a:ext cx="2123898" cy="1221037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tx1"/>
              </a:solidFill>
            </a:rPr>
            <a:t>Créditos de corto plazo.</a:t>
          </a:r>
        </a:p>
      </dsp:txBody>
      <dsp:txXfrm>
        <a:off x="37033" y="2764434"/>
        <a:ext cx="2052372" cy="1149511"/>
      </dsp:txXfrm>
    </dsp:sp>
    <dsp:sp modelId="{C91F1876-34BE-4414-A58C-0ED2D1F6FB40}">
      <dsp:nvSpPr>
        <dsp:cNvPr id="0" name=""/>
        <dsp:cNvSpPr/>
      </dsp:nvSpPr>
      <dsp:spPr>
        <a:xfrm>
          <a:off x="1270" y="4092101"/>
          <a:ext cx="2123898" cy="1221037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tx1"/>
              </a:solidFill>
            </a:rPr>
            <a:t>% colocación de créditos corto plazo</a:t>
          </a:r>
        </a:p>
      </dsp:txBody>
      <dsp:txXfrm>
        <a:off x="37033" y="4127864"/>
        <a:ext cx="2052372" cy="1149511"/>
      </dsp:txXfrm>
    </dsp:sp>
    <dsp:sp modelId="{2C95C61E-175C-4366-A469-38AB76CC7C13}">
      <dsp:nvSpPr>
        <dsp:cNvPr id="0" name=""/>
        <dsp:cNvSpPr/>
      </dsp:nvSpPr>
      <dsp:spPr>
        <a:xfrm>
          <a:off x="2214372" y="2728671"/>
          <a:ext cx="2123898" cy="1221037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tx1"/>
              </a:solidFill>
            </a:rPr>
            <a:t>Créditos de mediano plazo.</a:t>
          </a:r>
        </a:p>
      </dsp:txBody>
      <dsp:txXfrm>
        <a:off x="2250135" y="2764434"/>
        <a:ext cx="2052372" cy="1149511"/>
      </dsp:txXfrm>
    </dsp:sp>
    <dsp:sp modelId="{CFEC7A16-644D-444F-A71A-B1625485BED9}">
      <dsp:nvSpPr>
        <dsp:cNvPr id="0" name=""/>
        <dsp:cNvSpPr/>
      </dsp:nvSpPr>
      <dsp:spPr>
        <a:xfrm>
          <a:off x="2214372" y="4092101"/>
          <a:ext cx="2123898" cy="1221037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tx1"/>
              </a:solidFill>
            </a:rPr>
            <a:t>% colocación de créditos mediano plazo</a:t>
          </a:r>
        </a:p>
      </dsp:txBody>
      <dsp:txXfrm>
        <a:off x="2250135" y="4127864"/>
        <a:ext cx="2052372" cy="1149511"/>
      </dsp:txXfrm>
    </dsp:sp>
    <dsp:sp modelId="{FDF8E50C-BC14-48AD-8024-845340B8E552}">
      <dsp:nvSpPr>
        <dsp:cNvPr id="0" name=""/>
        <dsp:cNvSpPr/>
      </dsp:nvSpPr>
      <dsp:spPr>
        <a:xfrm>
          <a:off x="4427474" y="2728671"/>
          <a:ext cx="2123898" cy="1221037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tx1"/>
              </a:solidFill>
            </a:rPr>
            <a:t>Créditos de largo plazo.</a:t>
          </a:r>
        </a:p>
      </dsp:txBody>
      <dsp:txXfrm>
        <a:off x="4463237" y="2764434"/>
        <a:ext cx="2052372" cy="1149511"/>
      </dsp:txXfrm>
    </dsp:sp>
    <dsp:sp modelId="{08DC570E-D1A3-4037-805D-AD83455CD4F9}">
      <dsp:nvSpPr>
        <dsp:cNvPr id="0" name=""/>
        <dsp:cNvSpPr/>
      </dsp:nvSpPr>
      <dsp:spPr>
        <a:xfrm>
          <a:off x="4427474" y="4092101"/>
          <a:ext cx="2123898" cy="1221037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tx1"/>
              </a:solidFill>
            </a:rPr>
            <a:t>% colocación de créditos largo plazo</a:t>
          </a:r>
        </a:p>
      </dsp:txBody>
      <dsp:txXfrm>
        <a:off x="4463237" y="4127864"/>
        <a:ext cx="2052372" cy="1149511"/>
      </dsp:txXfrm>
    </dsp:sp>
    <dsp:sp modelId="{7BF43D44-439A-4357-AF8C-F456E73CFCB6}">
      <dsp:nvSpPr>
        <dsp:cNvPr id="0" name=""/>
        <dsp:cNvSpPr/>
      </dsp:nvSpPr>
      <dsp:spPr>
        <a:xfrm>
          <a:off x="6729779" y="1365241"/>
          <a:ext cx="4337000" cy="1221037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chemeClr val="tx1"/>
              </a:solidFill>
            </a:rPr>
            <a:t>5. </a:t>
          </a:r>
          <a:r>
            <a:rPr lang="es-ES" sz="1800" kern="1200" dirty="0">
              <a:solidFill>
                <a:schemeClr val="tx1"/>
              </a:solidFill>
            </a:rPr>
            <a:t>LOGRAR EL CRECIMIENTO SOSTENIDO DEL IDESAN POR MEDIO DE LA FIDELIZACION Y VINCULACION DE NUEVOS CLIENTES </a:t>
          </a:r>
          <a:endParaRPr lang="es-CO" sz="1800" kern="1200" dirty="0">
            <a:solidFill>
              <a:schemeClr val="tx1"/>
            </a:solidFill>
          </a:endParaRPr>
        </a:p>
      </dsp:txBody>
      <dsp:txXfrm>
        <a:off x="6765542" y="1401004"/>
        <a:ext cx="4265474" cy="1149511"/>
      </dsp:txXfrm>
    </dsp:sp>
    <dsp:sp modelId="{1C1C3AC5-877B-42E6-B717-30A33655504C}">
      <dsp:nvSpPr>
        <dsp:cNvPr id="0" name=""/>
        <dsp:cNvSpPr/>
      </dsp:nvSpPr>
      <dsp:spPr>
        <a:xfrm>
          <a:off x="6729779" y="2728671"/>
          <a:ext cx="2123898" cy="1221037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Socializar el portafolio de servicios al 100% de los municipios y entes Descentralizadas del Departamento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6765542" y="2764434"/>
        <a:ext cx="2052372" cy="1149511"/>
      </dsp:txXfrm>
    </dsp:sp>
    <dsp:sp modelId="{CF7AB433-A4BC-4293-BC45-1817975F6D1C}">
      <dsp:nvSpPr>
        <dsp:cNvPr id="0" name=""/>
        <dsp:cNvSpPr/>
      </dsp:nvSpPr>
      <dsp:spPr>
        <a:xfrm>
          <a:off x="6729779" y="4092101"/>
          <a:ext cx="2123898" cy="1221037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tx1"/>
              </a:solidFill>
            </a:rPr>
            <a:t>% municipios y entes con socialización</a:t>
          </a:r>
        </a:p>
      </dsp:txBody>
      <dsp:txXfrm>
        <a:off x="6765542" y="4127864"/>
        <a:ext cx="2052372" cy="1149511"/>
      </dsp:txXfrm>
    </dsp:sp>
    <dsp:sp modelId="{25754DC3-F510-4EBE-8818-5882B17268F2}">
      <dsp:nvSpPr>
        <dsp:cNvPr id="0" name=""/>
        <dsp:cNvSpPr/>
      </dsp:nvSpPr>
      <dsp:spPr>
        <a:xfrm>
          <a:off x="8942881" y="2728671"/>
          <a:ext cx="2123898" cy="1221037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Vincular   al  100 % de los Municipios del Departamento  con  diferentes alternativas de negocios con IDESAN.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8978644" y="2764434"/>
        <a:ext cx="2052372" cy="1149511"/>
      </dsp:txXfrm>
    </dsp:sp>
    <dsp:sp modelId="{1079C8AE-E21A-4007-AC81-E6802769DD0D}">
      <dsp:nvSpPr>
        <dsp:cNvPr id="0" name=""/>
        <dsp:cNvSpPr/>
      </dsp:nvSpPr>
      <dsp:spPr>
        <a:xfrm>
          <a:off x="8942881" y="4092101"/>
          <a:ext cx="2123898" cy="1221037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chemeClr val="tx1"/>
              </a:solidFill>
            </a:rPr>
            <a:t>% municipios y entes vinculados</a:t>
          </a:r>
        </a:p>
      </dsp:txBody>
      <dsp:txXfrm>
        <a:off x="8978644" y="4127864"/>
        <a:ext cx="2052372" cy="114951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047C4-D81B-4E99-8991-F52840E93CBF}">
      <dsp:nvSpPr>
        <dsp:cNvPr id="0" name=""/>
        <dsp:cNvSpPr/>
      </dsp:nvSpPr>
      <dsp:spPr>
        <a:xfrm>
          <a:off x="2637" y="1206"/>
          <a:ext cx="10958000" cy="12411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400" kern="1200" dirty="0">
              <a:solidFill>
                <a:schemeClr val="tx1"/>
              </a:solidFill>
            </a:rPr>
            <a:t>SIEMPRE ENTIDAD COMPETITIVA </a:t>
          </a:r>
        </a:p>
      </dsp:txBody>
      <dsp:txXfrm>
        <a:off x="38990" y="37559"/>
        <a:ext cx="10885294" cy="1168469"/>
      </dsp:txXfrm>
    </dsp:sp>
    <dsp:sp modelId="{B9AE1C7C-9A2F-4E58-9127-0ED4BC08A172}">
      <dsp:nvSpPr>
        <dsp:cNvPr id="0" name=""/>
        <dsp:cNvSpPr/>
      </dsp:nvSpPr>
      <dsp:spPr>
        <a:xfrm>
          <a:off x="2637" y="1383727"/>
          <a:ext cx="10958000" cy="124117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solidFill>
                <a:schemeClr val="tx1"/>
              </a:solidFill>
            </a:rPr>
            <a:t>6. </a:t>
          </a:r>
          <a:r>
            <a:rPr lang="es-ES" sz="2400" kern="1200" dirty="0">
              <a:solidFill>
                <a:schemeClr val="tx1"/>
              </a:solidFill>
            </a:rPr>
            <a:t>FORTALECER TECNICA ADMINISTRATIVA Y FINANCIERAMENTE AL INSTITUTO, PARA AFRONTAR LOS RETOS  COMO EL INFI AL SERVICIO DE NUESTRO DEPARTAMENTO.</a:t>
          </a:r>
          <a:endParaRPr lang="es-CO" sz="2400" kern="1200" dirty="0">
            <a:solidFill>
              <a:schemeClr val="tx1"/>
            </a:solidFill>
          </a:endParaRPr>
        </a:p>
      </dsp:txBody>
      <dsp:txXfrm>
        <a:off x="38990" y="1420080"/>
        <a:ext cx="10885294" cy="1168469"/>
      </dsp:txXfrm>
    </dsp:sp>
    <dsp:sp modelId="{89862159-4BDC-4B71-857B-DB36D727E92C}">
      <dsp:nvSpPr>
        <dsp:cNvPr id="0" name=""/>
        <dsp:cNvSpPr/>
      </dsp:nvSpPr>
      <dsp:spPr>
        <a:xfrm>
          <a:off x="2637" y="2766247"/>
          <a:ext cx="1181710" cy="1241175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Habilitar al instituto para administrar los excedentes  de liquidez de los entes territoriales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37248" y="2800858"/>
        <a:ext cx="1112488" cy="1171953"/>
      </dsp:txXfrm>
    </dsp:sp>
    <dsp:sp modelId="{4D0045DC-F7B4-4644-B366-F1BFAED152D1}">
      <dsp:nvSpPr>
        <dsp:cNvPr id="0" name=""/>
        <dsp:cNvSpPr/>
      </dsp:nvSpPr>
      <dsp:spPr>
        <a:xfrm>
          <a:off x="2637" y="4148767"/>
          <a:ext cx="1181710" cy="1241175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>
              <a:solidFill>
                <a:schemeClr val="tx1"/>
              </a:solidFill>
            </a:rPr>
            <a:t>Obtener la calificacion  AA+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37248" y="4183378"/>
        <a:ext cx="1112488" cy="1171953"/>
      </dsp:txXfrm>
    </dsp:sp>
    <dsp:sp modelId="{2C95C61E-175C-4366-A469-38AB76CC7C13}">
      <dsp:nvSpPr>
        <dsp:cNvPr id="0" name=""/>
        <dsp:cNvSpPr/>
      </dsp:nvSpPr>
      <dsp:spPr>
        <a:xfrm>
          <a:off x="1233979" y="2766247"/>
          <a:ext cx="1181710" cy="1241175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Someterse al régimen especial de control y vigilancia ejercido por la Superintendencia Financiera</a:t>
          </a:r>
          <a:r>
            <a:rPr lang="es-CO" sz="1100" kern="1200" dirty="0">
              <a:solidFill>
                <a:schemeClr val="tx1"/>
              </a:solidFill>
            </a:rPr>
            <a:t>.</a:t>
          </a:r>
        </a:p>
      </dsp:txBody>
      <dsp:txXfrm>
        <a:off x="1268590" y="2800858"/>
        <a:ext cx="1112488" cy="1171953"/>
      </dsp:txXfrm>
    </dsp:sp>
    <dsp:sp modelId="{ED3D2572-0DD6-40DF-B074-86D2E4CCF3CE}">
      <dsp:nvSpPr>
        <dsp:cNvPr id="0" name=""/>
        <dsp:cNvSpPr/>
      </dsp:nvSpPr>
      <dsp:spPr>
        <a:xfrm>
          <a:off x="1233979" y="4148767"/>
          <a:ext cx="1181710" cy="1241175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Cumplir el 100% de los requisitos exigidos por la SFC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1268590" y="4183378"/>
        <a:ext cx="1112488" cy="1171953"/>
      </dsp:txXfrm>
    </dsp:sp>
    <dsp:sp modelId="{FDF8E50C-BC14-48AD-8024-845340B8E552}">
      <dsp:nvSpPr>
        <dsp:cNvPr id="0" name=""/>
        <dsp:cNvSpPr/>
      </dsp:nvSpPr>
      <dsp:spPr>
        <a:xfrm>
          <a:off x="2465321" y="2766247"/>
          <a:ext cx="1181710" cy="1241175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Gestionar Proyectos de Infraestructura para el Departamento</a:t>
          </a:r>
          <a:r>
            <a:rPr lang="es-CO" sz="1100" kern="1200" dirty="0">
              <a:solidFill>
                <a:schemeClr val="tx1"/>
              </a:solidFill>
            </a:rPr>
            <a:t>.</a:t>
          </a:r>
        </a:p>
      </dsp:txBody>
      <dsp:txXfrm>
        <a:off x="2499932" y="2800858"/>
        <a:ext cx="1112488" cy="1171953"/>
      </dsp:txXfrm>
    </dsp:sp>
    <dsp:sp modelId="{4AD3BA68-7450-4259-9619-9840009DFE53}">
      <dsp:nvSpPr>
        <dsp:cNvPr id="0" name=""/>
        <dsp:cNvSpPr/>
      </dsp:nvSpPr>
      <dsp:spPr>
        <a:xfrm>
          <a:off x="2465321" y="4148767"/>
          <a:ext cx="1181710" cy="1241175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chemeClr val="tx1"/>
              </a:solidFill>
            </a:rPr>
            <a:t>Numero de proyectos gestionados</a:t>
          </a:r>
        </a:p>
      </dsp:txBody>
      <dsp:txXfrm>
        <a:off x="2499932" y="4183378"/>
        <a:ext cx="1112488" cy="1171953"/>
      </dsp:txXfrm>
    </dsp:sp>
    <dsp:sp modelId="{1D47A0EC-E899-43FA-AFA9-05A56A72CFAE}">
      <dsp:nvSpPr>
        <dsp:cNvPr id="0" name=""/>
        <dsp:cNvSpPr/>
      </dsp:nvSpPr>
      <dsp:spPr>
        <a:xfrm>
          <a:off x="3696663" y="2766247"/>
          <a:ext cx="1181710" cy="1241175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Modernización de la planta administrativa.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3731274" y="2800858"/>
        <a:ext cx="1112488" cy="1171953"/>
      </dsp:txXfrm>
    </dsp:sp>
    <dsp:sp modelId="{C778CAA6-31B9-449C-ABE9-6183CFD2C3F5}">
      <dsp:nvSpPr>
        <dsp:cNvPr id="0" name=""/>
        <dsp:cNvSpPr/>
      </dsp:nvSpPr>
      <dsp:spPr>
        <a:xfrm>
          <a:off x="3696663" y="4148767"/>
          <a:ext cx="1181710" cy="1241175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% Avance en el proceso 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3731274" y="4183378"/>
        <a:ext cx="1112488" cy="1171953"/>
      </dsp:txXfrm>
    </dsp:sp>
    <dsp:sp modelId="{C1F48B06-6AC1-45F5-8777-5417A4D3C082}">
      <dsp:nvSpPr>
        <dsp:cNvPr id="0" name=""/>
        <dsp:cNvSpPr/>
      </dsp:nvSpPr>
      <dsp:spPr>
        <a:xfrm>
          <a:off x="4928006" y="2766247"/>
          <a:ext cx="4801289" cy="1241175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Mejorar los  Indicadores Financieros.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4964359" y="2802600"/>
        <a:ext cx="4728583" cy="1168469"/>
      </dsp:txXfrm>
    </dsp:sp>
    <dsp:sp modelId="{2BAE93F5-4378-45DA-BED5-A24415161A66}">
      <dsp:nvSpPr>
        <dsp:cNvPr id="0" name=""/>
        <dsp:cNvSpPr/>
      </dsp:nvSpPr>
      <dsp:spPr>
        <a:xfrm>
          <a:off x="4928006" y="4148767"/>
          <a:ext cx="1181710" cy="1241175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chemeClr val="tx1"/>
              </a:solidFill>
            </a:rPr>
            <a:t>ROA</a:t>
          </a:r>
        </a:p>
      </dsp:txBody>
      <dsp:txXfrm>
        <a:off x="4962617" y="4183378"/>
        <a:ext cx="1112488" cy="1171953"/>
      </dsp:txXfrm>
    </dsp:sp>
    <dsp:sp modelId="{CF81F3E3-768C-4137-96B0-273C6D322338}">
      <dsp:nvSpPr>
        <dsp:cNvPr id="0" name=""/>
        <dsp:cNvSpPr/>
      </dsp:nvSpPr>
      <dsp:spPr>
        <a:xfrm>
          <a:off x="6134532" y="4148767"/>
          <a:ext cx="1181710" cy="1241175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chemeClr val="tx1"/>
              </a:solidFill>
            </a:rPr>
            <a:t>ROE</a:t>
          </a:r>
        </a:p>
      </dsp:txBody>
      <dsp:txXfrm>
        <a:off x="6169143" y="4183378"/>
        <a:ext cx="1112488" cy="1171953"/>
      </dsp:txXfrm>
    </dsp:sp>
    <dsp:sp modelId="{54642F90-F9DC-4AAE-A170-35AC5F6DC6A8}">
      <dsp:nvSpPr>
        <dsp:cNvPr id="0" name=""/>
        <dsp:cNvSpPr/>
      </dsp:nvSpPr>
      <dsp:spPr>
        <a:xfrm>
          <a:off x="7341058" y="4148767"/>
          <a:ext cx="1181710" cy="1241175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chemeClr val="tx1"/>
              </a:solidFill>
            </a:rPr>
            <a:t>Utilidad operativa</a:t>
          </a:r>
        </a:p>
      </dsp:txBody>
      <dsp:txXfrm>
        <a:off x="7375669" y="4183378"/>
        <a:ext cx="1112488" cy="1171953"/>
      </dsp:txXfrm>
    </dsp:sp>
    <dsp:sp modelId="{BBB7161E-362F-44F9-BD4B-6468858A4B00}">
      <dsp:nvSpPr>
        <dsp:cNvPr id="0" name=""/>
        <dsp:cNvSpPr/>
      </dsp:nvSpPr>
      <dsp:spPr>
        <a:xfrm>
          <a:off x="8547585" y="4148767"/>
          <a:ext cx="1181710" cy="1241175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chemeClr val="tx1"/>
              </a:solidFill>
            </a:rPr>
            <a:t>Ingresos operacionales</a:t>
          </a:r>
        </a:p>
      </dsp:txBody>
      <dsp:txXfrm>
        <a:off x="8582196" y="4183378"/>
        <a:ext cx="1112488" cy="1171953"/>
      </dsp:txXfrm>
    </dsp:sp>
    <dsp:sp modelId="{9E828048-ED0E-4380-AC92-FAD190CA3B9D}">
      <dsp:nvSpPr>
        <dsp:cNvPr id="0" name=""/>
        <dsp:cNvSpPr/>
      </dsp:nvSpPr>
      <dsp:spPr>
        <a:xfrm>
          <a:off x="9778927" y="2766247"/>
          <a:ext cx="1181710" cy="1241175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Garantizar el 100% de la contingencia y continuidad del negocio.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9813538" y="2800858"/>
        <a:ext cx="1112488" cy="1171953"/>
      </dsp:txXfrm>
    </dsp:sp>
    <dsp:sp modelId="{9697FC13-0086-4079-A2B0-E858F480E9B3}">
      <dsp:nvSpPr>
        <dsp:cNvPr id="0" name=""/>
        <dsp:cNvSpPr/>
      </dsp:nvSpPr>
      <dsp:spPr>
        <a:xfrm>
          <a:off x="9778927" y="4148767"/>
          <a:ext cx="1181710" cy="1241175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solidFill>
                <a:schemeClr val="tx1"/>
              </a:solidFill>
            </a:rPr>
            <a:t>% de avance en la formulación y ejecución del Plan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9813538" y="4183378"/>
        <a:ext cx="1112488" cy="117195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047C4-D81B-4E99-8991-F52840E93CBF}">
      <dsp:nvSpPr>
        <dsp:cNvPr id="0" name=""/>
        <dsp:cNvSpPr/>
      </dsp:nvSpPr>
      <dsp:spPr>
        <a:xfrm>
          <a:off x="6284" y="1885"/>
          <a:ext cx="10960231" cy="126444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500" kern="1200" dirty="0">
              <a:solidFill>
                <a:schemeClr val="tx1"/>
              </a:solidFill>
            </a:rPr>
            <a:t>SIEMPRE ENTIDAD COMPETITIVA </a:t>
          </a:r>
        </a:p>
      </dsp:txBody>
      <dsp:txXfrm>
        <a:off x="43318" y="38919"/>
        <a:ext cx="10886163" cy="1190375"/>
      </dsp:txXfrm>
    </dsp:sp>
    <dsp:sp modelId="{B9AE1C7C-9A2F-4E58-9127-0ED4BC08A172}">
      <dsp:nvSpPr>
        <dsp:cNvPr id="0" name=""/>
        <dsp:cNvSpPr/>
      </dsp:nvSpPr>
      <dsp:spPr>
        <a:xfrm>
          <a:off x="6284" y="1407947"/>
          <a:ext cx="4261384" cy="12644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7. </a:t>
          </a:r>
          <a:r>
            <a:rPr lang="es-ES" sz="1300" kern="1200" dirty="0">
              <a:solidFill>
                <a:schemeClr val="tx1"/>
              </a:solidFill>
            </a:rPr>
            <a:t>LOGRAR LA EFICACIA, EFICIENCIA Y EFECTIVIDAD DE LAS ACTIVIDADES Y PROCESOS A TRAVES DEL DESARROLLO DE UNA CULTURA DE MEJORA CONTINUA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43318" y="1444981"/>
        <a:ext cx="4187316" cy="1190375"/>
      </dsp:txXfrm>
    </dsp:sp>
    <dsp:sp modelId="{89862159-4BDC-4B71-857B-DB36D727E92C}">
      <dsp:nvSpPr>
        <dsp:cNvPr id="0" name=""/>
        <dsp:cNvSpPr/>
      </dsp:nvSpPr>
      <dsp:spPr>
        <a:xfrm>
          <a:off x="6284" y="2814008"/>
          <a:ext cx="2086868" cy="1264443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Mantener la certificación del Sistema de Gestión de Calidad en la norma ISO 9001:2015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43318" y="2851042"/>
        <a:ext cx="2012800" cy="1190375"/>
      </dsp:txXfrm>
    </dsp:sp>
    <dsp:sp modelId="{C1DECC59-A5FE-46E6-B4A6-AA16FF4EB99F}">
      <dsp:nvSpPr>
        <dsp:cNvPr id="0" name=""/>
        <dsp:cNvSpPr/>
      </dsp:nvSpPr>
      <dsp:spPr>
        <a:xfrm>
          <a:off x="6284" y="4220070"/>
          <a:ext cx="2086868" cy="1264443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>
              <a:solidFill>
                <a:schemeClr val="tx1"/>
              </a:solidFill>
            </a:rPr>
            <a:t>Certificacion obtenida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43318" y="4257104"/>
        <a:ext cx="2012800" cy="1190375"/>
      </dsp:txXfrm>
    </dsp:sp>
    <dsp:sp modelId="{2C95C61E-175C-4366-A469-38AB76CC7C13}">
      <dsp:nvSpPr>
        <dsp:cNvPr id="0" name=""/>
        <dsp:cNvSpPr/>
      </dsp:nvSpPr>
      <dsp:spPr>
        <a:xfrm>
          <a:off x="2180801" y="2814008"/>
          <a:ext cx="2086868" cy="1264443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Incrementar la mejora de los procesos.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2217835" y="2851042"/>
        <a:ext cx="2012800" cy="1190375"/>
      </dsp:txXfrm>
    </dsp:sp>
    <dsp:sp modelId="{560886DE-8BB5-42BD-BF6F-5637546627D7}">
      <dsp:nvSpPr>
        <dsp:cNvPr id="0" name=""/>
        <dsp:cNvSpPr/>
      </dsp:nvSpPr>
      <dsp:spPr>
        <a:xfrm>
          <a:off x="2180801" y="4220070"/>
          <a:ext cx="2086868" cy="1264443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>
              <a:solidFill>
                <a:schemeClr val="tx1"/>
              </a:solidFill>
            </a:rPr>
            <a:t>Procesos con mejoramiento en sus resultados / Total de procesos del Instituto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2217835" y="4257104"/>
        <a:ext cx="2012800" cy="1190375"/>
      </dsp:txXfrm>
    </dsp:sp>
    <dsp:sp modelId="{E170F4C6-DBC4-4CD5-9491-65FF6D0683F8}">
      <dsp:nvSpPr>
        <dsp:cNvPr id="0" name=""/>
        <dsp:cNvSpPr/>
      </dsp:nvSpPr>
      <dsp:spPr>
        <a:xfrm>
          <a:off x="4442966" y="1407947"/>
          <a:ext cx="4261384" cy="12644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8. </a:t>
          </a:r>
          <a:r>
            <a:rPr lang="es-ES" sz="1300" kern="1200" dirty="0">
              <a:solidFill>
                <a:schemeClr val="tx1"/>
              </a:solidFill>
            </a:rPr>
            <a:t>GENERAR CONFIANZA, SEGURIDAD Y COMPETITIVIDAD EN LOS SERVICIOS OFRECIDOS POR EL INSTITUTO FORTALECIENDO Y APOYANDO  LA ADMINISTRACION  Y CONTROL DEL SISTEMA DE RIESGOS A TRAVES DE LA ADECUADA GESTION Y TRATAMIENO DE LOS MISMOS.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4480000" y="1444981"/>
        <a:ext cx="4187316" cy="1190375"/>
      </dsp:txXfrm>
    </dsp:sp>
    <dsp:sp modelId="{B01810C7-B6D0-44A4-9677-B532D8AADC88}">
      <dsp:nvSpPr>
        <dsp:cNvPr id="0" name=""/>
        <dsp:cNvSpPr/>
      </dsp:nvSpPr>
      <dsp:spPr>
        <a:xfrm>
          <a:off x="4442966" y="2814008"/>
          <a:ext cx="2086868" cy="1264443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Generar y garantizar una Cultura de auto control del riesgo.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4480000" y="2851042"/>
        <a:ext cx="2012800" cy="1190375"/>
      </dsp:txXfrm>
    </dsp:sp>
    <dsp:sp modelId="{96883DC8-A489-442A-95BF-76EB2EDEE17C}">
      <dsp:nvSpPr>
        <dsp:cNvPr id="0" name=""/>
        <dsp:cNvSpPr/>
      </dsp:nvSpPr>
      <dsp:spPr>
        <a:xfrm>
          <a:off x="4442966" y="4220070"/>
          <a:ext cx="2086868" cy="1264443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% Cumplimiento de actividades del plan de mejora de Riesgos</a:t>
          </a:r>
        </a:p>
      </dsp:txBody>
      <dsp:txXfrm>
        <a:off x="4480000" y="4257104"/>
        <a:ext cx="2012800" cy="1190375"/>
      </dsp:txXfrm>
    </dsp:sp>
    <dsp:sp modelId="{BB75C9F2-E5D5-4220-9E01-4499DEACB693}">
      <dsp:nvSpPr>
        <dsp:cNvPr id="0" name=""/>
        <dsp:cNvSpPr/>
      </dsp:nvSpPr>
      <dsp:spPr>
        <a:xfrm>
          <a:off x="6617483" y="2814008"/>
          <a:ext cx="2086868" cy="1264443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Buscar la mejora continua minimizando el nivel de riegos impactando en la efectividad de los procesos que hacen parte de la Institución.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6654517" y="2851042"/>
        <a:ext cx="2012800" cy="1190375"/>
      </dsp:txXfrm>
    </dsp:sp>
    <dsp:sp modelId="{B449D130-97C5-4689-AC84-DE7291DEFDB5}">
      <dsp:nvSpPr>
        <dsp:cNvPr id="0" name=""/>
        <dsp:cNvSpPr/>
      </dsp:nvSpPr>
      <dsp:spPr>
        <a:xfrm>
          <a:off x="6617483" y="4220070"/>
          <a:ext cx="2086868" cy="1264443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Severidad del riesgo residual en nivel bajo</a:t>
          </a:r>
        </a:p>
      </dsp:txBody>
      <dsp:txXfrm>
        <a:off x="6654517" y="4257104"/>
        <a:ext cx="2012800" cy="1190375"/>
      </dsp:txXfrm>
    </dsp:sp>
    <dsp:sp modelId="{EED7C3FD-4C11-43FB-8D45-E598B70E086B}">
      <dsp:nvSpPr>
        <dsp:cNvPr id="0" name=""/>
        <dsp:cNvSpPr/>
      </dsp:nvSpPr>
      <dsp:spPr>
        <a:xfrm>
          <a:off x="8879648" y="1407947"/>
          <a:ext cx="2086868" cy="12644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9. </a:t>
          </a:r>
          <a:r>
            <a:rPr lang="es-ES" sz="1300" kern="1200" dirty="0">
              <a:solidFill>
                <a:schemeClr val="tx1"/>
              </a:solidFill>
            </a:rPr>
            <a:t>PROPORCIOANAR EL ASEGURAMIENTO SOBRE LA EFICIACIA AL PLAN ESTRATEGICO DE LA INSTITUCION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8916682" y="1444981"/>
        <a:ext cx="2012800" cy="1190375"/>
      </dsp:txXfrm>
    </dsp:sp>
    <dsp:sp modelId="{215C530C-34AD-44F1-8D2A-64C6EEDE30D6}">
      <dsp:nvSpPr>
        <dsp:cNvPr id="0" name=""/>
        <dsp:cNvSpPr/>
      </dsp:nvSpPr>
      <dsp:spPr>
        <a:xfrm>
          <a:off x="8879648" y="2814008"/>
          <a:ext cx="2086868" cy="1264443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 Verificar el 100% del cumplimiento del plan estratégico para el cuatrienio</a:t>
          </a:r>
          <a:endParaRPr lang="es-CO" sz="1300" kern="1200" dirty="0">
            <a:solidFill>
              <a:schemeClr val="tx1"/>
            </a:solidFill>
          </a:endParaRPr>
        </a:p>
      </dsp:txBody>
      <dsp:txXfrm>
        <a:off x="8916682" y="2851042"/>
        <a:ext cx="2012800" cy="1190375"/>
      </dsp:txXfrm>
    </dsp:sp>
    <dsp:sp modelId="{7F849200-F07C-4608-86BC-B55B55274E2E}">
      <dsp:nvSpPr>
        <dsp:cNvPr id="0" name=""/>
        <dsp:cNvSpPr/>
      </dsp:nvSpPr>
      <dsp:spPr>
        <a:xfrm>
          <a:off x="8879648" y="4220070"/>
          <a:ext cx="2086868" cy="1264443"/>
        </a:xfrm>
        <a:prstGeom prst="roundRect">
          <a:avLst>
            <a:gd name="adj" fmla="val 10000"/>
          </a:avLst>
        </a:prstGeom>
        <a:solidFill>
          <a:srgbClr val="FF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300" kern="1200" dirty="0">
              <a:solidFill>
                <a:schemeClr val="tx1"/>
              </a:solidFill>
            </a:rPr>
            <a:t>Porcentaje de cumplimiento del Plan Estratégico</a:t>
          </a:r>
        </a:p>
      </dsp:txBody>
      <dsp:txXfrm>
        <a:off x="8916682" y="4257104"/>
        <a:ext cx="2012800" cy="11903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6C34C-4921-4742-BECD-219A98FCB840}">
      <dsp:nvSpPr>
        <dsp:cNvPr id="0" name=""/>
        <dsp:cNvSpPr/>
      </dsp:nvSpPr>
      <dsp:spPr>
        <a:xfrm>
          <a:off x="4188426" y="1705884"/>
          <a:ext cx="2077286" cy="181990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COMPETIDORES EXISTENTES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Bancos locales, extranjeros y  financieras que ofrecen productos similares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b="0" kern="1200" dirty="0">
            <a:solidFill>
              <a:schemeClr val="tx1"/>
            </a:solidFill>
          </a:endParaRPr>
        </a:p>
      </dsp:txBody>
      <dsp:txXfrm>
        <a:off x="4277267" y="1794725"/>
        <a:ext cx="1899604" cy="1642226"/>
      </dsp:txXfrm>
    </dsp:sp>
    <dsp:sp modelId="{5DD60965-6BA9-6E41-BB85-9049D37328F6}">
      <dsp:nvSpPr>
        <dsp:cNvPr id="0" name=""/>
        <dsp:cNvSpPr/>
      </dsp:nvSpPr>
      <dsp:spPr>
        <a:xfrm rot="16200000">
          <a:off x="5081406" y="1560220"/>
          <a:ext cx="2913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1327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68D45-93CD-9B47-B1D2-1AC96365FC8E}">
      <dsp:nvSpPr>
        <dsp:cNvPr id="0" name=""/>
        <dsp:cNvSpPr/>
      </dsp:nvSpPr>
      <dsp:spPr>
        <a:xfrm>
          <a:off x="4247910" y="-328641"/>
          <a:ext cx="1958317" cy="1743198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BARRERAS DE ENTRADA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Legales, financieras y altas regulaciones por parte del gobierno}</a:t>
          </a:r>
        </a:p>
      </dsp:txBody>
      <dsp:txXfrm>
        <a:off x="4333006" y="-243545"/>
        <a:ext cx="1788125" cy="1573006"/>
      </dsp:txXfrm>
    </dsp:sp>
    <dsp:sp modelId="{9C6E809A-62DA-DC48-B51C-2BA8FD378593}">
      <dsp:nvSpPr>
        <dsp:cNvPr id="0" name=""/>
        <dsp:cNvSpPr/>
      </dsp:nvSpPr>
      <dsp:spPr>
        <a:xfrm rot="19462">
          <a:off x="6265711" y="2622314"/>
          <a:ext cx="2105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556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0C312-1424-4B42-AEDA-A8126871A466}">
      <dsp:nvSpPr>
        <dsp:cNvPr id="0" name=""/>
        <dsp:cNvSpPr/>
      </dsp:nvSpPr>
      <dsp:spPr>
        <a:xfrm>
          <a:off x="6476265" y="1715530"/>
          <a:ext cx="2325078" cy="1827923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PODER DE NEGOCIACION DE LOS PROVEEDORES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Bajo                                              Hay alta oferta de proveedores y su cambio no genera costos para la entidad.</a:t>
          </a:r>
        </a:p>
      </dsp:txBody>
      <dsp:txXfrm>
        <a:off x="6565497" y="1804762"/>
        <a:ext cx="2146614" cy="1649459"/>
      </dsp:txXfrm>
    </dsp:sp>
    <dsp:sp modelId="{9FC4B67F-E58B-514D-8C4E-4F9F671765DF}">
      <dsp:nvSpPr>
        <dsp:cNvPr id="0" name=""/>
        <dsp:cNvSpPr/>
      </dsp:nvSpPr>
      <dsp:spPr>
        <a:xfrm rot="5400000">
          <a:off x="5091874" y="3660988"/>
          <a:ext cx="2703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391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A34F8-8121-9E48-95A0-DEDFC05B4CCD}">
      <dsp:nvSpPr>
        <dsp:cNvPr id="0" name=""/>
        <dsp:cNvSpPr/>
      </dsp:nvSpPr>
      <dsp:spPr>
        <a:xfrm>
          <a:off x="4247910" y="3796184"/>
          <a:ext cx="1958317" cy="174319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SUSTITUTOS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Banca privada, financieras, cooperativas</a:t>
          </a:r>
        </a:p>
      </dsp:txBody>
      <dsp:txXfrm>
        <a:off x="4333006" y="3881280"/>
        <a:ext cx="1788125" cy="1573006"/>
      </dsp:txXfrm>
    </dsp:sp>
    <dsp:sp modelId="{270D46F6-4A2E-2742-9B05-A9D703A44533}">
      <dsp:nvSpPr>
        <dsp:cNvPr id="0" name=""/>
        <dsp:cNvSpPr/>
      </dsp:nvSpPr>
      <dsp:spPr>
        <a:xfrm rot="10800035">
          <a:off x="3870661" y="2615826"/>
          <a:ext cx="3177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7764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3829A-959A-F643-8811-CED3790FF85A}">
      <dsp:nvSpPr>
        <dsp:cNvPr id="0" name=""/>
        <dsp:cNvSpPr/>
      </dsp:nvSpPr>
      <dsp:spPr>
        <a:xfrm>
          <a:off x="1912344" y="1744215"/>
          <a:ext cx="1958317" cy="1743198"/>
        </a:xfrm>
        <a:prstGeom prst="roundRect">
          <a:avLst/>
        </a:prstGeom>
        <a:solidFill>
          <a:srgbClr val="FFFF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b="0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PODER DE NEGOCIACION DE LOS COMPRADORES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Bajo.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b="0" kern="1200" dirty="0">
            <a:solidFill>
              <a:schemeClr val="tx1"/>
            </a:solidFill>
          </a:endParaRPr>
        </a:p>
      </dsp:txBody>
      <dsp:txXfrm>
        <a:off x="1997440" y="1829311"/>
        <a:ext cx="1788125" cy="15730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3327515" y="3824700"/>
          <a:ext cx="2306088" cy="230608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tx1"/>
              </a:solidFill>
            </a:rPr>
            <a:t>FACTORES POLÍTICOS</a:t>
          </a:r>
        </a:p>
      </dsp:txBody>
      <dsp:txXfrm>
        <a:off x="3665234" y="4162419"/>
        <a:ext cx="1630650" cy="1630650"/>
      </dsp:txXfrm>
    </dsp:sp>
    <dsp:sp modelId="{A8C9D4B2-48FF-B14E-B503-F7032F151504}">
      <dsp:nvSpPr>
        <dsp:cNvPr id="0" name=""/>
        <dsp:cNvSpPr/>
      </dsp:nvSpPr>
      <dsp:spPr>
        <a:xfrm rot="10789956">
          <a:off x="1107561" y="4655916"/>
          <a:ext cx="2097866" cy="65723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3CCEB-E86F-F74A-9C2A-206FE87ECFBC}">
      <dsp:nvSpPr>
        <dsp:cNvPr id="0" name=""/>
        <dsp:cNvSpPr/>
      </dsp:nvSpPr>
      <dsp:spPr>
        <a:xfrm>
          <a:off x="12173" y="4111285"/>
          <a:ext cx="2190783" cy="1752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/>
            <a:t>COMPROMISO DEL DEPARTAMENTO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0" kern="1200" dirty="0"/>
            <a:t>Convenio 1113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/>
            <a:t>1. GENERAR NUEVAS LÍNEAS DE NEGOCIOS</a:t>
          </a:r>
        </a:p>
      </dsp:txBody>
      <dsp:txXfrm>
        <a:off x="63506" y="4162618"/>
        <a:ext cx="2088117" cy="1649961"/>
      </dsp:txXfrm>
    </dsp:sp>
    <dsp:sp modelId="{797449BF-53B9-4779-A944-B0D16B0D90C3}">
      <dsp:nvSpPr>
        <dsp:cNvPr id="0" name=""/>
        <dsp:cNvSpPr/>
      </dsp:nvSpPr>
      <dsp:spPr>
        <a:xfrm rot="13500000">
          <a:off x="1778556" y="3001477"/>
          <a:ext cx="2108708" cy="65723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6E23C-6ABF-4861-A0F3-4F78A1DEDB83}">
      <dsp:nvSpPr>
        <dsp:cNvPr id="0" name=""/>
        <dsp:cNvSpPr/>
      </dsp:nvSpPr>
      <dsp:spPr>
        <a:xfrm>
          <a:off x="991977" y="1708240"/>
          <a:ext cx="2190783" cy="1752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/>
            <a:t>CAMBIO DE ADMINISTRACIÓN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0" kern="1200" dirty="0"/>
            <a:t>Planes de desarrollo Departamental y Municipal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/>
            <a:t>2. MERCADO POTENCIAL EN EL DEPARTAMENTO DE SANTANDER</a:t>
          </a:r>
        </a:p>
      </dsp:txBody>
      <dsp:txXfrm>
        <a:off x="1043310" y="1759573"/>
        <a:ext cx="2088117" cy="1649961"/>
      </dsp:txXfrm>
    </dsp:sp>
    <dsp:sp modelId="{41F30FDE-6DFC-400E-9B50-958BDA96D0E2}">
      <dsp:nvSpPr>
        <dsp:cNvPr id="0" name=""/>
        <dsp:cNvSpPr/>
      </dsp:nvSpPr>
      <dsp:spPr>
        <a:xfrm rot="16200000">
          <a:off x="3426205" y="2318999"/>
          <a:ext cx="2108708" cy="65723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ECAAD-4796-4D45-AE56-4C90F8C5F17F}">
      <dsp:nvSpPr>
        <dsp:cNvPr id="0" name=""/>
        <dsp:cNvSpPr/>
      </dsp:nvSpPr>
      <dsp:spPr>
        <a:xfrm>
          <a:off x="3385168" y="716948"/>
          <a:ext cx="2190783" cy="1752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1"/>
              </a:solidFill>
            </a:rPr>
            <a:t>OBJETO SOCIAL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accent4">
                  <a:lumMod val="75000"/>
                </a:schemeClr>
              </a:solidFill>
            </a:rPr>
            <a:t>OPORTUNIDAD</a:t>
          </a:r>
          <a:endParaRPr lang="es-ES" sz="1100" b="0" i="0" kern="1200" dirty="0">
            <a:solidFill>
              <a:schemeClr val="accent4">
                <a:lumMod val="75000"/>
              </a:schemeClr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0" i="0" kern="1200" dirty="0"/>
            <a:t>Ofrecer préstamos en condiciones financieras favorables y asistencia técnica en la preparación, ejecución y evaluación de programas y proyectos.</a:t>
          </a:r>
          <a:endParaRPr lang="es-ES" sz="1100" b="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/>
            <a:t>4. GESTIÓN DE RECURSOS DE BANCA MULTILATERAL</a:t>
          </a:r>
        </a:p>
      </dsp:txBody>
      <dsp:txXfrm>
        <a:off x="3436501" y="768281"/>
        <a:ext cx="2088117" cy="1649961"/>
      </dsp:txXfrm>
    </dsp:sp>
    <dsp:sp modelId="{B36CCA87-272E-4A99-85D7-987399ECF169}">
      <dsp:nvSpPr>
        <dsp:cNvPr id="0" name=""/>
        <dsp:cNvSpPr/>
      </dsp:nvSpPr>
      <dsp:spPr>
        <a:xfrm rot="18900000">
          <a:off x="5073854" y="3001477"/>
          <a:ext cx="2108708" cy="65723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87893-8F98-4482-8DF2-73856298FF56}">
      <dsp:nvSpPr>
        <dsp:cNvPr id="0" name=""/>
        <dsp:cNvSpPr/>
      </dsp:nvSpPr>
      <dsp:spPr>
        <a:xfrm>
          <a:off x="5778358" y="1708240"/>
          <a:ext cx="2190783" cy="1752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chemeClr val="tx1"/>
              </a:solidFill>
            </a:rPr>
            <a:t>AUDITORIA ENTES DE CONTROL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rgbClr val="C00000"/>
              </a:solidFill>
            </a:rPr>
            <a:t>AMENAZA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/>
            <a:t>Cuestionamiento de operaciones siniestradas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/>
            <a:t>2. FLUCTUACION EN LAS  TASAS DE INTERES DEL MERCADO FINANCIERO</a:t>
          </a:r>
        </a:p>
      </dsp:txBody>
      <dsp:txXfrm>
        <a:off x="5829691" y="1759573"/>
        <a:ext cx="2088117" cy="1649961"/>
      </dsp:txXfrm>
    </dsp:sp>
    <dsp:sp modelId="{AF7806F1-9070-8041-95BD-B856CB957B33}">
      <dsp:nvSpPr>
        <dsp:cNvPr id="0" name=""/>
        <dsp:cNvSpPr/>
      </dsp:nvSpPr>
      <dsp:spPr>
        <a:xfrm>
          <a:off x="5756333" y="4649126"/>
          <a:ext cx="2108708" cy="65723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EC3D3-9D4A-4B49-97DB-6C8B264EE933}">
      <dsp:nvSpPr>
        <dsp:cNvPr id="0" name=""/>
        <dsp:cNvSpPr/>
      </dsp:nvSpPr>
      <dsp:spPr>
        <a:xfrm>
          <a:off x="6769650" y="4101430"/>
          <a:ext cx="2190783" cy="1752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/>
            <a:t>ELECCIONES DEMOCRATICAS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>
              <a:solidFill>
                <a:srgbClr val="C00000"/>
              </a:solidFill>
            </a:rPr>
            <a:t>AMENAZA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100" b="0" kern="1200" dirty="0"/>
            <a:t>Cambios en la alta dirección del instituto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 dirty="0"/>
            <a:t>6. CAMBIO DE ADMINISTRACIÓN CADA CUATRIENIO</a:t>
          </a:r>
        </a:p>
      </dsp:txBody>
      <dsp:txXfrm>
        <a:off x="6820983" y="4152763"/>
        <a:ext cx="2088117" cy="16499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4108529" y="2404823"/>
          <a:ext cx="2298541" cy="2298541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tx1"/>
              </a:solidFill>
            </a:rPr>
            <a:t>FACTORES ECONÓMICOS</a:t>
          </a:r>
        </a:p>
      </dsp:txBody>
      <dsp:txXfrm>
        <a:off x="4445143" y="2741437"/>
        <a:ext cx="1625313" cy="1625313"/>
      </dsp:txXfrm>
    </dsp:sp>
    <dsp:sp modelId="{82265B81-EC13-9243-A874-4735EACE5FA4}">
      <dsp:nvSpPr>
        <dsp:cNvPr id="0" name=""/>
        <dsp:cNvSpPr/>
      </dsp:nvSpPr>
      <dsp:spPr>
        <a:xfrm rot="11700000">
          <a:off x="2372130" y="2682249"/>
          <a:ext cx="1708614" cy="65508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4F34A-4A20-B74D-A313-7A5F2FDEB22C}">
      <dsp:nvSpPr>
        <dsp:cNvPr id="0" name=""/>
        <dsp:cNvSpPr/>
      </dsp:nvSpPr>
      <dsp:spPr>
        <a:xfrm>
          <a:off x="1309432" y="1915235"/>
          <a:ext cx="2183614" cy="1746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CRECIMIENTO ECONOMICO EN SANTANDER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kern="1200" dirty="0"/>
            <a:t>A raíz de la pandemia las MYPIMES van a necesitar recursos para el comercio electrónico y la reactivación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3. CONTRIBUIR CON EL FORTALECIMIENTO DE LAS MYPIMES DEL DEPARTAMENTO</a:t>
          </a:r>
          <a:endParaRPr lang="es-ES" sz="1000" kern="1200" dirty="0"/>
        </a:p>
      </dsp:txBody>
      <dsp:txXfrm>
        <a:off x="1360597" y="1966400"/>
        <a:ext cx="2081284" cy="1644561"/>
      </dsp:txXfrm>
    </dsp:sp>
    <dsp:sp modelId="{DE820F11-34E7-440B-BF5D-EC4DAE34F830}">
      <dsp:nvSpPr>
        <dsp:cNvPr id="0" name=""/>
        <dsp:cNvSpPr/>
      </dsp:nvSpPr>
      <dsp:spPr>
        <a:xfrm rot="14700000">
          <a:off x="3514717" y="1320567"/>
          <a:ext cx="1708614" cy="65508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AB395-4682-4014-8ACA-8DA4F6A662C8}">
      <dsp:nvSpPr>
        <dsp:cNvPr id="0" name=""/>
        <dsp:cNvSpPr/>
      </dsp:nvSpPr>
      <dsp:spPr>
        <a:xfrm>
          <a:off x="2916171" y="398"/>
          <a:ext cx="2183614" cy="1746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ENTIDAD CON PRESENCIA REGIONAL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kern="1200" dirty="0"/>
            <a:t>Aplicación de recursos y programas para el desarrollo departamental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5. GESTIÓN DE PROYECTOS DE COOPERACIÓN INTERNACIONAL PARA EL DESARROLLO REGIONAL</a:t>
          </a:r>
          <a:endParaRPr lang="es-ES" sz="1000" kern="1200" dirty="0"/>
        </a:p>
      </dsp:txBody>
      <dsp:txXfrm>
        <a:off x="2967336" y="51563"/>
        <a:ext cx="2081284" cy="1644561"/>
      </dsp:txXfrm>
    </dsp:sp>
    <dsp:sp modelId="{D2DDF14C-9CDD-422D-BC74-0AF17C8BEEFB}">
      <dsp:nvSpPr>
        <dsp:cNvPr id="0" name=""/>
        <dsp:cNvSpPr/>
      </dsp:nvSpPr>
      <dsp:spPr>
        <a:xfrm rot="17700000">
          <a:off x="5292267" y="1320567"/>
          <a:ext cx="1708614" cy="65508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3E156-7C99-43C8-B349-FF9CBFF7AC77}">
      <dsp:nvSpPr>
        <dsp:cNvPr id="0" name=""/>
        <dsp:cNvSpPr/>
      </dsp:nvSpPr>
      <dsp:spPr>
        <a:xfrm>
          <a:off x="5415813" y="398"/>
          <a:ext cx="2183614" cy="1746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EL CICLO ECONOMICO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rgbClr val="C00000"/>
              </a:solidFill>
            </a:rPr>
            <a:t>AMENAZA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La crisis financiera y económica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Impacto de la cartera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3. LA DECLARATORIA DE EMERGENCIA SANITARIA EN EL PAIS.</a:t>
          </a:r>
        </a:p>
      </dsp:txBody>
      <dsp:txXfrm>
        <a:off x="5466978" y="51563"/>
        <a:ext cx="2081284" cy="1644561"/>
      </dsp:txXfrm>
    </dsp:sp>
    <dsp:sp modelId="{489BB7E8-743C-44DE-87FB-C48225A988ED}">
      <dsp:nvSpPr>
        <dsp:cNvPr id="0" name=""/>
        <dsp:cNvSpPr/>
      </dsp:nvSpPr>
      <dsp:spPr>
        <a:xfrm rot="20700000">
          <a:off x="6434855" y="2682249"/>
          <a:ext cx="1708614" cy="655084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62429-09D4-4434-9712-5A24DF9DD59A}">
      <dsp:nvSpPr>
        <dsp:cNvPr id="0" name=""/>
        <dsp:cNvSpPr/>
      </dsp:nvSpPr>
      <dsp:spPr>
        <a:xfrm>
          <a:off x="7022552" y="1915235"/>
          <a:ext cx="2183614" cy="17468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COMPETIDORES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solidFill>
                <a:srgbClr val="C00000"/>
              </a:solidFill>
            </a:rPr>
            <a:t>AMENAZA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0" kern="1200" dirty="0"/>
            <a:t>La oferta de productos y servicios al sector atendido por IDESAN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4. COMPETENCIA DE LA </a:t>
          </a:r>
          <a:r>
            <a:rPr lang="es-ES" sz="1000" b="1" kern="1200"/>
            <a:t>BANCA PRIVADA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000" b="1" kern="1200" dirty="0"/>
        </a:p>
      </dsp:txBody>
      <dsp:txXfrm>
        <a:off x="7073717" y="1966400"/>
        <a:ext cx="2081284" cy="16445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4230455" y="2887710"/>
          <a:ext cx="2425528" cy="242552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tx1"/>
              </a:solidFill>
            </a:rPr>
            <a:t>FACTORES SOCIO - CULTURALES </a:t>
          </a:r>
        </a:p>
      </dsp:txBody>
      <dsp:txXfrm>
        <a:off x="4585665" y="3242920"/>
        <a:ext cx="1715108" cy="1715108"/>
      </dsp:txXfrm>
    </dsp:sp>
    <dsp:sp modelId="{43EA25F1-6BF6-394B-9868-EC6915865594}">
      <dsp:nvSpPr>
        <dsp:cNvPr id="0" name=""/>
        <dsp:cNvSpPr/>
      </dsp:nvSpPr>
      <dsp:spPr>
        <a:xfrm rot="12900000">
          <a:off x="2671724" y="2464518"/>
          <a:ext cx="1857460" cy="69127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3358C-B5F3-AD45-97F9-B0B848494143}">
      <dsp:nvSpPr>
        <dsp:cNvPr id="0" name=""/>
        <dsp:cNvSpPr/>
      </dsp:nvSpPr>
      <dsp:spPr>
        <a:xfrm>
          <a:off x="1687557" y="1355757"/>
          <a:ext cx="2304252" cy="18434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INVESTIGACIÓN ENTES DE CONTROL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rgbClr val="FF0000"/>
              </a:solidFill>
            </a:rPr>
            <a:t>AMENAZA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solidFill>
                <a:schemeClr val="tx1"/>
              </a:solidFill>
            </a:rPr>
            <a:t>Mala imagen por denuncias en medios de comunicación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>
              <a:solidFill>
                <a:schemeClr val="tx1"/>
              </a:solidFill>
            </a:rPr>
            <a:t>5. RIESGO REPUTACIONAL</a:t>
          </a:r>
          <a:endParaRPr lang="es-ES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 dirty="0"/>
        </a:p>
      </dsp:txBody>
      <dsp:txXfrm>
        <a:off x="1741548" y="1409748"/>
        <a:ext cx="2196270" cy="1735419"/>
      </dsp:txXfrm>
    </dsp:sp>
    <dsp:sp modelId="{A8C9D4B2-48FF-B14E-B503-F7032F151504}">
      <dsp:nvSpPr>
        <dsp:cNvPr id="0" name=""/>
        <dsp:cNvSpPr/>
      </dsp:nvSpPr>
      <dsp:spPr>
        <a:xfrm rot="16200000">
          <a:off x="4514489" y="1505235"/>
          <a:ext cx="1857460" cy="69127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3CCEB-E86F-F74A-9C2A-206FE87ECFBC}">
      <dsp:nvSpPr>
        <dsp:cNvPr id="0" name=""/>
        <dsp:cNvSpPr/>
      </dsp:nvSpPr>
      <dsp:spPr>
        <a:xfrm>
          <a:off x="4291093" y="442"/>
          <a:ext cx="2304252" cy="18434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rgbClr val="000000"/>
              </a:solidFill>
            </a:rPr>
            <a:t>NIVEL DE EDUCACION FINANCIERA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rgbClr val="FF0000"/>
              </a:solidFill>
            </a:rPr>
            <a:t>AMENAZA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El desconocimiento de los potenciales clientes puede reducir el uso de los servicios financieros por falta de confianza o nivel de conocimiento </a:t>
          </a:r>
        </a:p>
      </dsp:txBody>
      <dsp:txXfrm>
        <a:off x="4345084" y="54433"/>
        <a:ext cx="2196270" cy="1735419"/>
      </dsp:txXfrm>
    </dsp:sp>
    <dsp:sp modelId="{82265B81-EC13-9243-A874-4735EACE5FA4}">
      <dsp:nvSpPr>
        <dsp:cNvPr id="0" name=""/>
        <dsp:cNvSpPr/>
      </dsp:nvSpPr>
      <dsp:spPr>
        <a:xfrm rot="19500000">
          <a:off x="6357254" y="2464518"/>
          <a:ext cx="1857460" cy="69127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4F34A-4A20-B74D-A313-7A5F2FDEB22C}">
      <dsp:nvSpPr>
        <dsp:cNvPr id="0" name=""/>
        <dsp:cNvSpPr/>
      </dsp:nvSpPr>
      <dsp:spPr>
        <a:xfrm>
          <a:off x="6894630" y="1355757"/>
          <a:ext cx="2304252" cy="18434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rgbClr val="000000"/>
              </a:solidFill>
            </a:rPr>
            <a:t>CAMBIOS EN EL ESTILO DE VIDA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accent1">
                  <a:lumMod val="50000"/>
                </a:schemeClr>
              </a:solidFill>
            </a:rPr>
            <a:t>OPORTUNIDAD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Mayor uso de tecnologías, las redes sociales una forma de conectar con los clientes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 dirty="0"/>
        </a:p>
      </dsp:txBody>
      <dsp:txXfrm>
        <a:off x="6948621" y="1409748"/>
        <a:ext cx="2196270" cy="17354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2617974" y="2139545"/>
          <a:ext cx="2414752" cy="2414752"/>
        </a:xfrm>
        <a:prstGeom prst="ellipse">
          <a:avLst/>
        </a:prstGeom>
        <a:solidFill>
          <a:srgbClr val="FFFF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tx1"/>
              </a:solidFill>
            </a:rPr>
            <a:t>FACTORES TECNOLÓGICOS</a:t>
          </a:r>
        </a:p>
      </dsp:txBody>
      <dsp:txXfrm>
        <a:off x="2971606" y="2493177"/>
        <a:ext cx="1707488" cy="1707488"/>
      </dsp:txXfrm>
    </dsp:sp>
    <dsp:sp modelId="{43EA25F1-6BF6-394B-9868-EC6915865594}">
      <dsp:nvSpPr>
        <dsp:cNvPr id="0" name=""/>
        <dsp:cNvSpPr/>
      </dsp:nvSpPr>
      <dsp:spPr>
        <a:xfrm rot="12900000">
          <a:off x="974858" y="1687693"/>
          <a:ext cx="1944596" cy="688204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3358C-B5F3-AD45-97F9-B0B848494143}">
      <dsp:nvSpPr>
        <dsp:cNvPr id="0" name=""/>
        <dsp:cNvSpPr/>
      </dsp:nvSpPr>
      <dsp:spPr>
        <a:xfrm>
          <a:off x="3688" y="556502"/>
          <a:ext cx="2294014" cy="18352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AVANCES EN LOS MEDIOS INFORMATICOS E INTERNET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rgbClr val="FF0000"/>
              </a:solidFill>
            </a:rPr>
            <a:t>AMENAZA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/>
              </a:solidFill>
            </a:rPr>
            <a:t>Los clientes quieren respuestas rápidas ante la revolución tecnológica</a:t>
          </a:r>
        </a:p>
      </dsp:txBody>
      <dsp:txXfrm>
        <a:off x="57439" y="610253"/>
        <a:ext cx="2186512" cy="1727709"/>
      </dsp:txXfrm>
    </dsp:sp>
    <dsp:sp modelId="{65D968CB-6DE4-1542-8305-263E77DF4FD8}">
      <dsp:nvSpPr>
        <dsp:cNvPr id="0" name=""/>
        <dsp:cNvSpPr/>
      </dsp:nvSpPr>
      <dsp:spPr>
        <a:xfrm rot="19500000">
          <a:off x="4731246" y="1687693"/>
          <a:ext cx="1944596" cy="688204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88DC2-3D41-E742-975A-6058D7B0EF83}">
      <dsp:nvSpPr>
        <dsp:cNvPr id="0" name=""/>
        <dsp:cNvSpPr/>
      </dsp:nvSpPr>
      <dsp:spPr>
        <a:xfrm>
          <a:off x="5352997" y="556502"/>
          <a:ext cx="2294014" cy="18352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b="1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tx1"/>
              </a:solidFill>
            </a:rPr>
            <a:t>SISTEMAS DE INFORMACION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solidFill>
                <a:schemeClr val="accent1">
                  <a:lumMod val="50000"/>
                </a:schemeClr>
              </a:solidFill>
            </a:rPr>
            <a:t>OPORTUNIDAD</a:t>
          </a:r>
          <a:r>
            <a:rPr lang="es-ES" sz="1400" b="1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solidFill>
                <a:schemeClr val="tx1"/>
              </a:solidFill>
            </a:rPr>
            <a:t>Los avances tecnológicos en relación al desarrollo de herramientas de información financiera</a:t>
          </a:r>
        </a:p>
      </dsp:txBody>
      <dsp:txXfrm>
        <a:off x="5406748" y="610253"/>
        <a:ext cx="2186512" cy="17277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3838194" y="1861631"/>
          <a:ext cx="2839212" cy="2839212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bg1"/>
              </a:solidFill>
            </a:rPr>
            <a:t>FACTORES ECOLÓGICOS </a:t>
          </a:r>
        </a:p>
      </dsp:txBody>
      <dsp:txXfrm>
        <a:off x="4253987" y="2277424"/>
        <a:ext cx="2007626" cy="2007626"/>
      </dsp:txXfrm>
    </dsp:sp>
    <dsp:sp modelId="{43EA25F1-6BF6-394B-9868-EC6915865594}">
      <dsp:nvSpPr>
        <dsp:cNvPr id="0" name=""/>
        <dsp:cNvSpPr/>
      </dsp:nvSpPr>
      <dsp:spPr>
        <a:xfrm rot="12900000">
          <a:off x="1910347" y="1331722"/>
          <a:ext cx="2282137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3358C-B5F3-AD45-97F9-B0B848494143}">
      <dsp:nvSpPr>
        <dsp:cNvPr id="0" name=""/>
        <dsp:cNvSpPr/>
      </dsp:nvSpPr>
      <dsp:spPr>
        <a:xfrm>
          <a:off x="768081" y="2919"/>
          <a:ext cx="2697251" cy="2157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INCREMENTO EN LA CONCIENCIA AMBIENTAL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accent1">
                  <a:lumMod val="50000"/>
                </a:schemeClr>
              </a:solidFill>
            </a:rPr>
            <a:t>OPORTUNIDAD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Cada vez mas los consumidores toman sus decisiones en base a criterios ambientales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6. APLICAR CAMPAÑAS PARA DISTINGUIRSE COMO ENTIDAD COMPROMETIDA CON EL MEDIO AMBIENTE</a:t>
          </a:r>
        </a:p>
      </dsp:txBody>
      <dsp:txXfrm>
        <a:off x="831281" y="66119"/>
        <a:ext cx="2570851" cy="2031401"/>
      </dsp:txXfrm>
    </dsp:sp>
    <dsp:sp modelId="{A8C9D4B2-48FF-B14E-B503-F7032F151504}">
      <dsp:nvSpPr>
        <dsp:cNvPr id="0" name=""/>
        <dsp:cNvSpPr/>
      </dsp:nvSpPr>
      <dsp:spPr>
        <a:xfrm rot="19509612">
          <a:off x="6326816" y="1333252"/>
          <a:ext cx="2296704" cy="80917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3CCEB-E86F-F74A-9C2A-206FE87ECFBC}">
      <dsp:nvSpPr>
        <dsp:cNvPr id="0" name=""/>
        <dsp:cNvSpPr/>
      </dsp:nvSpPr>
      <dsp:spPr>
        <a:xfrm>
          <a:off x="7069056" y="2904"/>
          <a:ext cx="2697251" cy="21578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LEGISLACIÓN AMBIENTAL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rgbClr val="FF0000"/>
              </a:solidFill>
            </a:rPr>
            <a:t>AMENAZA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 dirty="0">
              <a:solidFill>
                <a:schemeClr val="tx1"/>
              </a:solidFill>
            </a:rPr>
            <a:t>Como consecuencia de ello el gobierno impone sanciones o incremento en la prestación de servicios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b="1" kern="1200" dirty="0"/>
        </a:p>
      </dsp:txBody>
      <dsp:txXfrm>
        <a:off x="7132256" y="66104"/>
        <a:ext cx="2570851" cy="2031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A520D-011E-6A42-9846-CAA3F452C290}">
      <dsp:nvSpPr>
        <dsp:cNvPr id="0" name=""/>
        <dsp:cNvSpPr/>
      </dsp:nvSpPr>
      <dsp:spPr>
        <a:xfrm>
          <a:off x="2741005" y="3027393"/>
          <a:ext cx="2027592" cy="202759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FACTORES LEGALES </a:t>
          </a:r>
        </a:p>
      </dsp:txBody>
      <dsp:txXfrm>
        <a:off x="3037939" y="3324327"/>
        <a:ext cx="1433724" cy="1433724"/>
      </dsp:txXfrm>
    </dsp:sp>
    <dsp:sp modelId="{43EA25F1-6BF6-394B-9868-EC6915865594}">
      <dsp:nvSpPr>
        <dsp:cNvPr id="0" name=""/>
        <dsp:cNvSpPr/>
      </dsp:nvSpPr>
      <dsp:spPr>
        <a:xfrm rot="11700000">
          <a:off x="934179" y="3233870"/>
          <a:ext cx="1771943" cy="57786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3358C-B5F3-AD45-97F9-B0B848494143}">
      <dsp:nvSpPr>
        <dsp:cNvPr id="0" name=""/>
        <dsp:cNvSpPr/>
      </dsp:nvSpPr>
      <dsp:spPr>
        <a:xfrm>
          <a:off x="1261" y="2523010"/>
          <a:ext cx="1926213" cy="15409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chemeClr val="tx1"/>
              </a:solidFill>
            </a:rPr>
            <a:t>ORGANISMOS DE CONTROL Y VIGILANCIA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chemeClr val="accent4">
                  <a:lumMod val="75000"/>
                </a:schemeClr>
              </a:solidFill>
            </a:rPr>
            <a:t>OPORTUNIDAD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0" kern="1200" dirty="0">
              <a:solidFill>
                <a:schemeClr val="tx1"/>
              </a:solidFill>
            </a:rPr>
            <a:t>Vigilancia permanente a la operación y gestión</a:t>
          </a:r>
          <a:r>
            <a:rPr lang="es-ES" sz="800" b="1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b="1" kern="1200" dirty="0"/>
        </a:p>
      </dsp:txBody>
      <dsp:txXfrm>
        <a:off x="46394" y="2568143"/>
        <a:ext cx="1835947" cy="1450704"/>
      </dsp:txXfrm>
    </dsp:sp>
    <dsp:sp modelId="{A8C9D4B2-48FF-B14E-B503-F7032F151504}">
      <dsp:nvSpPr>
        <dsp:cNvPr id="0" name=""/>
        <dsp:cNvSpPr/>
      </dsp:nvSpPr>
      <dsp:spPr>
        <a:xfrm rot="14640006">
          <a:off x="1985107" y="1948215"/>
          <a:ext cx="1779615" cy="57786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3CCEB-E86F-F74A-9C2A-206FE87ECFBC}">
      <dsp:nvSpPr>
        <dsp:cNvPr id="0" name=""/>
        <dsp:cNvSpPr/>
      </dsp:nvSpPr>
      <dsp:spPr>
        <a:xfrm>
          <a:off x="1283721" y="666908"/>
          <a:ext cx="2402257" cy="15409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rgbClr val="C00000"/>
              </a:solidFill>
            </a:rPr>
            <a:t>AMENAZA</a:t>
          </a: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s-ES" sz="800" b="1" kern="1200" dirty="0">
              <a:solidFill>
                <a:schemeClr val="tx1"/>
              </a:solidFill>
            </a:rPr>
            <a:t>1. NORMATIVIDAD DEL MINISTERIO DE HACIENDA Y CREDITO PUBLICO                        (</a:t>
          </a:r>
          <a:r>
            <a:rPr lang="es-ES" sz="800" b="0" kern="1200" dirty="0" err="1">
              <a:solidFill>
                <a:schemeClr val="tx1"/>
              </a:solidFill>
            </a:rPr>
            <a:t>Dec</a:t>
          </a:r>
          <a:r>
            <a:rPr lang="es-ES" sz="800" b="0" kern="1200" dirty="0">
              <a:solidFill>
                <a:schemeClr val="tx1"/>
              </a:solidFill>
            </a:rPr>
            <a:t>. 1068 del 2015 (Unifica el </a:t>
          </a:r>
          <a:r>
            <a:rPr lang="es-ES" sz="800" b="0" kern="1200" dirty="0" err="1">
              <a:solidFill>
                <a:schemeClr val="tx1"/>
              </a:solidFill>
            </a:rPr>
            <a:t>Dec</a:t>
          </a:r>
          <a:r>
            <a:rPr lang="es-ES" sz="800" b="0" kern="1200" dirty="0">
              <a:solidFill>
                <a:schemeClr val="tx1"/>
              </a:solidFill>
            </a:rPr>
            <a:t>. 1117/2013 y </a:t>
          </a:r>
          <a:r>
            <a:rPr lang="es-ES" sz="800" b="0" kern="1200" dirty="0" err="1">
              <a:solidFill>
                <a:schemeClr val="tx1"/>
              </a:solidFill>
            </a:rPr>
            <a:t>Dec</a:t>
          </a:r>
          <a:r>
            <a:rPr lang="es-ES" sz="800" b="0" kern="1200" dirty="0">
              <a:solidFill>
                <a:schemeClr val="tx1"/>
              </a:solidFill>
            </a:rPr>
            <a:t>  2463/2014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b="1" kern="1200" dirty="0">
            <a:solidFill>
              <a:schemeClr val="tx1"/>
            </a:solidFill>
          </a:endParaRPr>
        </a:p>
        <a:p>
          <a:pPr marL="0"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0" kern="1200" dirty="0">
              <a:solidFill>
                <a:schemeClr val="tx1"/>
              </a:solidFill>
            </a:rPr>
            <a:t>Para administrar los excedentes de liquidez de los entes Territoriales: </a:t>
          </a:r>
        </a:p>
        <a:p>
          <a:pPr marL="0"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0" kern="1200" dirty="0">
              <a:solidFill>
                <a:schemeClr val="tx1"/>
              </a:solidFill>
            </a:rPr>
            <a:t>Debemos  hacer parte del régimen especial de vigilancia de la SFC .                                                  Obtener la segunda mejor calificación  en el corto plazo  VrR2 y largo plazo AA</a:t>
          </a:r>
          <a:r>
            <a:rPr lang="es-ES" sz="800" b="1" kern="1200" dirty="0">
              <a:solidFill>
                <a:schemeClr val="tx1"/>
              </a:solidFill>
            </a:rPr>
            <a:t>	</a:t>
          </a:r>
        </a:p>
      </dsp:txBody>
      <dsp:txXfrm>
        <a:off x="1328854" y="712041"/>
        <a:ext cx="2311991" cy="1450704"/>
      </dsp:txXfrm>
    </dsp:sp>
    <dsp:sp modelId="{C962DB21-58AA-6140-909F-2E97DE5FC4BB}">
      <dsp:nvSpPr>
        <dsp:cNvPr id="0" name=""/>
        <dsp:cNvSpPr/>
      </dsp:nvSpPr>
      <dsp:spPr>
        <a:xfrm rot="17700000">
          <a:off x="3715290" y="1937016"/>
          <a:ext cx="1771943" cy="57786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385EB-61A6-8C4C-B3F9-1C1426DA13E8}">
      <dsp:nvSpPr>
        <dsp:cNvPr id="0" name=""/>
        <dsp:cNvSpPr/>
      </dsp:nvSpPr>
      <dsp:spPr>
        <a:xfrm>
          <a:off x="4012583" y="652500"/>
          <a:ext cx="1926213" cy="15409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800" kern="1200" dirty="0"/>
            <a:t>requisitos</a:t>
          </a:r>
          <a:r>
            <a:rPr lang="es-CO" sz="800" kern="1200" dirty="0">
              <a:solidFill>
                <a:srgbClr val="FF0000"/>
              </a:solidFill>
            </a:rPr>
            <a:t>(unifica el Decreto 1117/2013 y Decreto 2463/2014), establece que para que los Institutos de Fomento y Desarrollo de las Entidades Territoriales puedan administrar los Excedentes de Liquidez, deben cumplir con los siguientes </a:t>
          </a:r>
          <a:r>
            <a:rPr lang="es-CO" sz="800" kern="1200" dirty="0"/>
            <a:t>:</a:t>
          </a:r>
        </a:p>
      </dsp:txBody>
      <dsp:txXfrm>
        <a:off x="4057716" y="697633"/>
        <a:ext cx="1835947" cy="1450704"/>
      </dsp:txXfrm>
    </dsp:sp>
    <dsp:sp modelId="{72A4FE34-11A5-3548-BCF8-7F2C6CEE4B15}">
      <dsp:nvSpPr>
        <dsp:cNvPr id="0" name=""/>
        <dsp:cNvSpPr/>
      </dsp:nvSpPr>
      <dsp:spPr>
        <a:xfrm rot="20700000">
          <a:off x="4803479" y="3233870"/>
          <a:ext cx="1771943" cy="57786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177E0-1423-574F-ACF3-64A801539FB6}">
      <dsp:nvSpPr>
        <dsp:cNvPr id="0" name=""/>
        <dsp:cNvSpPr/>
      </dsp:nvSpPr>
      <dsp:spPr>
        <a:xfrm>
          <a:off x="5582128" y="2523010"/>
          <a:ext cx="1926213" cy="15409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chemeClr val="tx1"/>
              </a:solidFill>
            </a:rPr>
            <a:t>BANCO DE LA REPUBLICA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rgbClr val="C00000"/>
              </a:solidFill>
            </a:rPr>
            <a:t>AMENAZA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0" kern="1200" dirty="0">
              <a:solidFill>
                <a:schemeClr val="tx1"/>
              </a:solidFill>
            </a:rPr>
            <a:t>Fluctuación de tasas de interés conforme a la situación económica del país </a:t>
          </a:r>
        </a:p>
      </dsp:txBody>
      <dsp:txXfrm>
        <a:off x="5627261" y="2568143"/>
        <a:ext cx="1835947" cy="1450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B41D4-10FF-4710-934D-712E8813734E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8319-895E-4491-B74B-7C69BB074B9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449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Proveedores criticos , software, seguros 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B8319-895E-4491-B74B-7C69BB074B9F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4895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Nuestro talento humano en el primer renglón de importancia.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B8319-895E-4491-B74B-7C69BB074B9F}" type="slidenum">
              <a:rPr lang="es-CO" smtClean="0"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812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Llegar al 100% de Municipios con la imagen del IDESAN darnos a conocer y establecer relaciones de confianza en el cuatrienio.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B8319-895E-4491-B74B-7C69BB074B9F}" type="slidenum">
              <a:rPr lang="es-CO" smtClean="0"/>
              <a:t>31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722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Es momento de enfrentar nuevos retos, de identificarnos como una entidad triple A, no nos conformemos con menos.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B8319-895E-4491-B74B-7C69BB074B9F}" type="slidenum">
              <a:rPr lang="es-CO" smtClean="0"/>
              <a:t>33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5269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/>
              <a:t>Idesan</a:t>
            </a:r>
            <a:r>
              <a:rPr lang="es-CO" dirty="0"/>
              <a:t> conecta a Santander con el Desarrollo ofreciendo servicios certificados y controlados a través de relaciones basadas en la confianza.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B8319-895E-4491-B74B-7C69BB074B9F}" type="slidenum">
              <a:rPr lang="es-CO" smtClean="0"/>
              <a:t>35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279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EB3DF0-51A8-4A4A-AFDD-7F73CA20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CB89-FA69-4B56-9916-BA011BFB4885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E77786-487E-48CB-9054-DFFD7FDA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EAE0AE-8612-4CBD-B769-E146E27C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975D-DEAC-42C2-A1F4-4FC233A900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489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E100FA-B408-4A5F-B7AA-ADC9A833FB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9348" y="1164444"/>
            <a:ext cx="9974451" cy="1325563"/>
          </a:xfrm>
        </p:spPr>
        <p:txBody>
          <a:bodyPr/>
          <a:lstStyle/>
          <a:p>
            <a:r>
              <a:rPr lang="es-ES" dirty="0"/>
              <a:t>título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76B7DA-0D6B-41F6-9144-CCC685F4B7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79348" y="2591769"/>
            <a:ext cx="9974452" cy="35610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dirty="0" err="1"/>
              <a:t>xxxx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24BE55-2EFC-4CCD-8388-A1D508B3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CB89-FA69-4B56-9916-BA011BFB4885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1FE0C8-BF11-4BD7-A69D-CCF6444A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4B7869-2E30-497C-89E1-72C2356A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975D-DEAC-42C2-A1F4-4FC233A900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628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5B14D-021A-4642-841D-D8DAC7B6A0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5844" y="1334926"/>
            <a:ext cx="9927956" cy="1325563"/>
          </a:xfrm>
        </p:spPr>
        <p:txBody>
          <a:bodyPr/>
          <a:lstStyle/>
          <a:p>
            <a:r>
              <a:rPr lang="es-ES" dirty="0"/>
              <a:t>título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BC341C-3A78-480E-B847-0CA43AC15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CB89-FA69-4B56-9916-BA011BFB4885}" type="datetimeFigureOut">
              <a:rPr lang="es-CO" smtClean="0"/>
              <a:t>27/06/2023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1BF8C1-93DC-412B-A17E-82D84999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1F9C92-205E-41E0-AE05-93ECB70C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975D-DEAC-42C2-A1F4-4FC233A900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072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766A6-3986-4921-A4C6-C1F2372A47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3851" y="545723"/>
            <a:ext cx="340817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título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16EB1-0DA9-4563-B195-A0EBE8511DC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1600" y="1345823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err="1"/>
              <a:t>xxxxx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0D42FA-7769-4118-B78A-3A5873F4940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63851" y="2407860"/>
            <a:ext cx="340817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err="1"/>
              <a:t>xxxx</a:t>
            </a:r>
            <a:endParaRPr lang="es-ES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00B919-0EA9-4D53-B9CA-F99D7404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CB89-FA69-4B56-9916-BA011BFB4885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C6E294-5AEF-40AE-8E3B-8B6B699B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AFAFB3-D266-42EF-BD42-3E4B6809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975D-DEAC-42C2-A1F4-4FC233A900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40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1054D-CDF3-40A0-8B8D-C13093D947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3851" y="457200"/>
            <a:ext cx="340817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título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F49BDE-1CE6-4BD6-A832-1A948405B1B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0012" y="1314827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err="1"/>
              <a:t>xxxxxx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FC9BDA-D686-46CE-9529-D9C415B4142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363851" y="2376864"/>
            <a:ext cx="340817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err="1"/>
              <a:t>xxxxx</a:t>
            </a:r>
            <a:endParaRPr lang="es-ES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A079F3-B969-4A7B-AD55-9CC24BB5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CB89-FA69-4B56-9916-BA011BFB4885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9750AA-0ED6-4793-B32B-F4FC81A5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9AF889-7BC3-4837-A173-DF6E615D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7975D-DEAC-42C2-A1F4-4FC233A900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171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A6A8D2-4692-470F-A90F-AF3D7C70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850" y="1164444"/>
            <a:ext cx="99899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C21577-9AA0-4BE3-A3ED-E1C791FC6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3850" y="2591769"/>
            <a:ext cx="9989950" cy="3561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err="1"/>
              <a:t>xxxxxx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6DBE7B-FF9F-43B2-A198-04B51CC421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7CB89-FA69-4B56-9916-BA011BFB4885}" type="datetimeFigureOut">
              <a:rPr lang="es-CO" smtClean="0"/>
              <a:t>27/06/2023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F8F7BD-C0C8-4A07-BCC5-173DEECD2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2335A3-5DA3-46EA-BBCA-43D29E23E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975D-DEAC-42C2-A1F4-4FC233A900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297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16A7E7D-2E16-4F1A-902B-0173C46845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996" y="1842887"/>
            <a:ext cx="9497683" cy="317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0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EXTERNO</a:t>
            </a:r>
          </a:p>
        </p:txBody>
      </p:sp>
      <p:pic>
        <p:nvPicPr>
          <p:cNvPr id="1026" name="Picture 2" descr="Análisis PESTEL para definir la estrategia de tu empresa - WeebsUp">
            <a:extLst>
              <a:ext uri="{FF2B5EF4-FFF2-40B4-BE49-F238E27FC236}">
                <a16:creationId xmlns:a16="http://schemas.microsoft.com/office/drawing/2014/main" id="{4BC869F7-E332-4D02-B492-9888BE415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1275080"/>
            <a:ext cx="8353107" cy="549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15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EXTERNO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40BCBA5-C047-4C20-929A-A61056C10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4805720"/>
              </p:ext>
            </p:extLst>
          </p:nvPr>
        </p:nvGraphicFramePr>
        <p:xfrm>
          <a:off x="1625600" y="558800"/>
          <a:ext cx="8961120" cy="684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0947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EXTERNO</a:t>
            </a: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FBA7DA0F-78C6-416B-8D82-B307A48374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855601"/>
              </p:ext>
            </p:extLst>
          </p:nvPr>
        </p:nvGraphicFramePr>
        <p:xfrm>
          <a:off x="838200" y="1600200"/>
          <a:ext cx="10515600" cy="470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709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EXTERNO</a:t>
            </a: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D0BABECA-D389-40D2-A575-0129A75201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25773"/>
              </p:ext>
            </p:extLst>
          </p:nvPr>
        </p:nvGraphicFramePr>
        <p:xfrm>
          <a:off x="838200" y="1391919"/>
          <a:ext cx="10886440" cy="5313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19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EXTERNO</a:t>
            </a:r>
          </a:p>
        </p:txBody>
      </p:sp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7689C5AF-F003-47F4-A5EB-E55C3039B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900304"/>
              </p:ext>
            </p:extLst>
          </p:nvPr>
        </p:nvGraphicFramePr>
        <p:xfrm>
          <a:off x="2270649" y="1375816"/>
          <a:ext cx="7650701" cy="5110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259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EXTERNO</a:t>
            </a:r>
          </a:p>
        </p:txBody>
      </p:sp>
      <p:graphicFrame>
        <p:nvGraphicFramePr>
          <p:cNvPr id="3" name="Marcador de contenido 5">
            <a:extLst>
              <a:ext uri="{FF2B5EF4-FFF2-40B4-BE49-F238E27FC236}">
                <a16:creationId xmlns:a16="http://schemas.microsoft.com/office/drawing/2014/main" id="{447104C6-3ED8-4860-9DC8-6FBC0BF915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062961"/>
              </p:ext>
            </p:extLst>
          </p:nvPr>
        </p:nvGraphicFramePr>
        <p:xfrm>
          <a:off x="838200" y="1600200"/>
          <a:ext cx="10515600" cy="470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4771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EXTERNO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EC5C87B-20E5-4E06-B30C-CD7EF465DF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5671199"/>
              </p:ext>
            </p:extLst>
          </p:nvPr>
        </p:nvGraphicFramePr>
        <p:xfrm>
          <a:off x="2341198" y="1112307"/>
          <a:ext cx="7509603" cy="5707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9182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INTERNO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641DE9B-90C0-414B-83B9-9D0DF8F01B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896991"/>
              </p:ext>
            </p:extLst>
          </p:nvPr>
        </p:nvGraphicFramePr>
        <p:xfrm>
          <a:off x="2919896" y="1442721"/>
          <a:ext cx="5614504" cy="519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625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INTERNO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BFAAED34-4170-44BE-B5A6-A1200F29B3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4799779"/>
              </p:ext>
            </p:extLst>
          </p:nvPr>
        </p:nvGraphicFramePr>
        <p:xfrm>
          <a:off x="1666240" y="751840"/>
          <a:ext cx="9235440" cy="653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304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INTERNO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89A9BF37-BC38-403F-91EA-10A8FBA387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1860838"/>
              </p:ext>
            </p:extLst>
          </p:nvPr>
        </p:nvGraphicFramePr>
        <p:xfrm>
          <a:off x="2648879" y="1544320"/>
          <a:ext cx="6678001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668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3C795-68C0-4142-B2FE-10E72E8E3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/>
              <a:t>DIMENSION : DIRECCIONAMIENTO  ESTRATEGICO Y PLANEACION</a:t>
            </a:r>
            <a:br>
              <a:rPr lang="es-MX" b="1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2FEA49-6A23-524B-A965-FD91803D1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b="1" u="sng" dirty="0">
                <a:latin typeface="Arial" panose="020B0604020202020204" pitchFamily="34" charset="0"/>
              </a:rPr>
              <a:t>POLITICA:</a:t>
            </a:r>
            <a:r>
              <a:rPr lang="es-MX" b="1" u="sng" dirty="0"/>
              <a:t> </a:t>
            </a:r>
          </a:p>
          <a:p>
            <a:pPr algn="just"/>
            <a:r>
              <a:rPr lang="es-MX" sz="2400" dirty="0">
                <a:latin typeface="+mn-lt"/>
              </a:rPr>
              <a:t>El propósito de esta política es permitir que el Instituto Financiero para el desarrollo de Santander IDESAN, en  desarrollo de su Objeto , Mision y Vision Institucional , alineado con el Plan de Desarrollo del Departamento </a:t>
            </a:r>
            <a:r>
              <a:rPr lang="es-MX" sz="2400" b="1" dirty="0">
                <a:latin typeface="+mn-lt"/>
              </a:rPr>
              <a:t>“SANTANDER SIEMPRE CONTIGO Y PARA EL MUNDO”</a:t>
            </a:r>
            <a:r>
              <a:rPr lang="es-MX" sz="2400" dirty="0">
                <a:latin typeface="+mn-lt"/>
              </a:rPr>
              <a:t>,  establezca   la ruta estratégica a corto y mediano plazo,   que guiará la gestión en el cuatrienio 2020-2023 de la entidad, con miras a satisfacer los requerimientos y expectativas de nuestros clientes, garantizando sus derechos, fortaleciendo la confianza ciudadana y la legitimidad.</a:t>
            </a:r>
            <a:endParaRPr lang="es-CO" sz="2400" dirty="0">
              <a:latin typeface="+mn-lt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1278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INTERNO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1028DDBD-C905-4144-BC3A-23A00708F1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8830680"/>
              </p:ext>
            </p:extLst>
          </p:nvPr>
        </p:nvGraphicFramePr>
        <p:xfrm>
          <a:off x="2797639" y="1666240"/>
          <a:ext cx="6596721" cy="4736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945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INTERNO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00CAE44-4ABA-4686-B564-0495242067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7095267"/>
              </p:ext>
            </p:extLst>
          </p:nvPr>
        </p:nvGraphicFramePr>
        <p:xfrm>
          <a:off x="2341198" y="1112307"/>
          <a:ext cx="7509603" cy="5707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376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INTERNO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1F0C4A10-9221-4501-BADA-136E7A9CFE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9647364"/>
              </p:ext>
            </p:extLst>
          </p:nvPr>
        </p:nvGraphicFramePr>
        <p:xfrm>
          <a:off x="2341198" y="1112307"/>
          <a:ext cx="7509603" cy="5707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074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ANALISIS DEL CONTEXTO INTERNO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855292E8-27D3-4C7D-99A4-A4F168B330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5525824"/>
              </p:ext>
            </p:extLst>
          </p:nvPr>
        </p:nvGraphicFramePr>
        <p:xfrm>
          <a:off x="2341198" y="1112307"/>
          <a:ext cx="7509603" cy="5707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8165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9DD691D9-3381-4A8A-AF15-4C67A4B5D97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899564" cy="113607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s-CO" sz="2400" dirty="0">
                <a:latin typeface="+mj-lt"/>
              </a:rPr>
              <a:t>ANALISIS DEL CONTEXTO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F9803BF-1DC2-4776-8720-92EDAABD1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264" y="1259840"/>
            <a:ext cx="6976256" cy="549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66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FF7D7BA-EBEB-483B-B01A-D5BFF49CE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927273" cy="1122218"/>
          </a:xfrm>
        </p:spPr>
        <p:txBody>
          <a:bodyPr>
            <a:normAutofit/>
          </a:bodyPr>
          <a:lstStyle/>
          <a:p>
            <a:r>
              <a:rPr lang="es-CO" sz="2400" dirty="0">
                <a:latin typeface="+mj-lt"/>
              </a:rPr>
              <a:t>PLAN ESTRATÉGICO  2020 - 2023</a:t>
            </a:r>
          </a:p>
        </p:txBody>
      </p:sp>
      <p:graphicFrame>
        <p:nvGraphicFramePr>
          <p:cNvPr id="7" name="Marcador de contenido 3">
            <a:extLst>
              <a:ext uri="{FF2B5EF4-FFF2-40B4-BE49-F238E27FC236}">
                <a16:creationId xmlns:a16="http://schemas.microsoft.com/office/drawing/2014/main" id="{9ACD0B62-0C70-430E-9326-B76335F8CB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57276" y="1419225"/>
          <a:ext cx="10915650" cy="515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849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LOS RETOS DEL CUATRIENIO</a:t>
            </a:r>
          </a:p>
        </p:txBody>
      </p:sp>
      <p:graphicFrame>
        <p:nvGraphicFramePr>
          <p:cNvPr id="6" name="Marcador de contenido 3">
            <a:extLst>
              <a:ext uri="{FF2B5EF4-FFF2-40B4-BE49-F238E27FC236}">
                <a16:creationId xmlns:a16="http://schemas.microsoft.com/office/drawing/2014/main" id="{65B3219F-E378-4C0C-9F26-9ED70C1C06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47750" y="1333500"/>
          <a:ext cx="10934700" cy="534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351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bajo colaborativo | Qué es, características, ventajas y mucho más">
            <a:extLst>
              <a:ext uri="{FF2B5EF4-FFF2-40B4-BE49-F238E27FC236}">
                <a16:creationId xmlns:a16="http://schemas.microsoft.com/office/drawing/2014/main" id="{2B59A457-FF85-4795-AB3B-EBED4B981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49" y="1285969"/>
            <a:ext cx="8982076" cy="536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298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8265A31-2100-4E4F-BE6D-3B817DBDB630}"/>
              </a:ext>
            </a:extLst>
          </p:cNvPr>
          <p:cNvGraphicFramePr>
            <a:graphicFrameLocks/>
          </p:cNvGraphicFramePr>
          <p:nvPr/>
        </p:nvGraphicFramePr>
        <p:xfrm>
          <a:off x="1038225" y="1333499"/>
          <a:ext cx="10944225" cy="534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58D602B6-8A30-443F-AD2C-70949EBE7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LOS RETOS DEL CUATRIENIO</a:t>
            </a:r>
          </a:p>
        </p:txBody>
      </p:sp>
    </p:spTree>
    <p:extLst>
      <p:ext uri="{BB962C8B-B14F-4D97-AF65-F5344CB8AC3E}">
        <p14:creationId xmlns:p14="http://schemas.microsoft.com/office/powerpoint/2010/main" val="2779466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d Nacional de Carreteras - Wikipedia, la enciclopedia libre">
            <a:extLst>
              <a:ext uri="{FF2B5EF4-FFF2-40B4-BE49-F238E27FC236}">
                <a16:creationId xmlns:a16="http://schemas.microsoft.com/office/drawing/2014/main" id="{2AA70786-630E-4A90-A561-176D1842C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440" y="1514475"/>
            <a:ext cx="6704330" cy="502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26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A74BD-452A-45B6-AD3D-2AEF9AB6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894" y="1554001"/>
            <a:ext cx="9927956" cy="1325563"/>
          </a:xfrm>
        </p:spPr>
        <p:txBody>
          <a:bodyPr/>
          <a:lstStyle/>
          <a:p>
            <a:pPr algn="ctr"/>
            <a:r>
              <a:rPr lang="es-CO" dirty="0"/>
              <a:t>ANÁLISIS DEL CONTEXTO</a:t>
            </a:r>
            <a:br>
              <a:rPr lang="es-CO" dirty="0"/>
            </a:br>
            <a:r>
              <a:rPr lang="es-CO" dirty="0"/>
              <a:t>IDESAN 2020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1242A0-E609-4C06-8C8D-D0F46BE52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720" y="3207271"/>
            <a:ext cx="1011936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O" altLang="fr-FR" sz="4400" b="1" dirty="0">
                <a:solidFill>
                  <a:prstClr val="black"/>
                </a:solidFill>
                <a:latin typeface="Bradley Hand ITC" pitchFamily="66" charset="0"/>
                <a:cs typeface="Arial" charset="0"/>
              </a:rPr>
              <a:t>Conocer las condiciones externas e internas pertinentes para establecer un direccionamiento estratégico.</a:t>
            </a:r>
            <a:r>
              <a:rPr lang="es-CO" dirty="0"/>
              <a:t> Como punto de partida tenemos como referencia importante,  la situacion actual del instituto,  los aspectos externos e internos, la mision y su direccion estrategica, aspectos legales,tecnologicos, competitivos, economicos que pueden afectar los resultados previstos. los cuales fueron analizados conforme a las herramientas que brinada nuestro sietema de gestion de calidad y que hacen referencia a  “Matriz de partes Interesadas”, Gestion de las Comunicaciones”, ”Roles Autoridad y responsabilidad”</a:t>
            </a:r>
          </a:p>
          <a:p>
            <a:r>
              <a:rPr lang="es-CO" b="1" dirty="0"/>
              <a:t> </a:t>
            </a:r>
            <a:endParaRPr lang="es-CO" dirty="0"/>
          </a:p>
          <a:p>
            <a:pPr algn="ctr"/>
            <a:endParaRPr lang="es-CO" altLang="fr-FR" sz="4400" b="1" dirty="0">
              <a:solidFill>
                <a:prstClr val="black"/>
              </a:solidFill>
              <a:latin typeface="Bradley Hand ITC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5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2D9F6667-71D4-410D-BC52-560762C86ADA}"/>
              </a:ext>
            </a:extLst>
          </p:cNvPr>
          <p:cNvGraphicFramePr>
            <a:graphicFrameLocks/>
          </p:cNvGraphicFramePr>
          <p:nvPr/>
        </p:nvGraphicFramePr>
        <p:xfrm>
          <a:off x="914400" y="1362075"/>
          <a:ext cx="11068050" cy="53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8C2EE747-0AD5-46D4-855E-6DC52C4A5EA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899564" cy="113607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s-CO" sz="2400">
                <a:latin typeface="+mj-lt"/>
              </a:rPr>
              <a:t>LOS RETOS DEL CUATRIENIO</a:t>
            </a:r>
            <a:endParaRPr lang="es-CO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8639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lientes satisfechos que brindan comentarios positivos sobre la calidad del  producto. | Vector Premium">
            <a:extLst>
              <a:ext uri="{FF2B5EF4-FFF2-40B4-BE49-F238E27FC236}">
                <a16:creationId xmlns:a16="http://schemas.microsoft.com/office/drawing/2014/main" id="{CF09866B-1326-4C4F-85F4-3C8015ADD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8070">
            <a:off x="6324248" y="2131700"/>
            <a:ext cx="5421904" cy="361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499F2D4-7C8A-46EE-822A-E20D7570C9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651" y="1505719"/>
            <a:ext cx="4131309" cy="48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429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3">
            <a:extLst>
              <a:ext uri="{FF2B5EF4-FFF2-40B4-BE49-F238E27FC236}">
                <a16:creationId xmlns:a16="http://schemas.microsoft.com/office/drawing/2014/main" id="{CF013097-DF76-4574-8582-CDC794C633A8}"/>
              </a:ext>
            </a:extLst>
          </p:cNvPr>
          <p:cNvGraphicFramePr>
            <a:graphicFrameLocks/>
          </p:cNvGraphicFramePr>
          <p:nvPr/>
        </p:nvGraphicFramePr>
        <p:xfrm>
          <a:off x="1019175" y="1285875"/>
          <a:ext cx="10963275" cy="539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3B10B340-E6C3-4333-AD1C-CDCD7378FB2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899564" cy="113607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s-CO" sz="2400">
                <a:latin typeface="+mj-lt"/>
              </a:rPr>
              <a:t>LOS RETOS DEL CUATRIENIO</a:t>
            </a:r>
            <a:endParaRPr lang="es-CO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4369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Los 8 Pasos del Cambio Empresarial – El Círculo – Directivos Alicante">
            <a:extLst>
              <a:ext uri="{FF2B5EF4-FFF2-40B4-BE49-F238E27FC236}">
                <a16:creationId xmlns:a16="http://schemas.microsoft.com/office/drawing/2014/main" id="{DE546F4B-7B0C-4442-A6D8-1EA651F91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059939"/>
            <a:ext cx="7865110" cy="370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0730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3">
            <a:extLst>
              <a:ext uri="{FF2B5EF4-FFF2-40B4-BE49-F238E27FC236}">
                <a16:creationId xmlns:a16="http://schemas.microsoft.com/office/drawing/2014/main" id="{B8508A81-1E8B-4EF4-9992-E40B2DD8DC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00735"/>
              </p:ext>
            </p:extLst>
          </p:nvPr>
        </p:nvGraphicFramePr>
        <p:xfrm>
          <a:off x="1114425" y="1257300"/>
          <a:ext cx="10972801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>
            <a:extLst>
              <a:ext uri="{FF2B5EF4-FFF2-40B4-BE49-F238E27FC236}">
                <a16:creationId xmlns:a16="http://schemas.microsoft.com/office/drawing/2014/main" id="{01AC2249-911F-4B6D-8E72-44C9B178162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899564" cy="113607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s-CO" sz="2400">
                <a:latin typeface="+mj-lt"/>
              </a:rPr>
              <a:t>LOS RETOS DEL CUATRIENIO</a:t>
            </a:r>
            <a:endParaRPr lang="es-CO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296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a NASA cumplirá tus sueños de infancia de ser astronauta">
            <a:extLst>
              <a:ext uri="{FF2B5EF4-FFF2-40B4-BE49-F238E27FC236}">
                <a16:creationId xmlns:a16="http://schemas.microsoft.com/office/drawing/2014/main" id="{9BCCB2B6-02F0-4646-82C2-DFEC88A69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733" y="1400175"/>
            <a:ext cx="9431867" cy="530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0153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44FF90C-E818-40E8-AB55-8A11D90C5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996" y="2252462"/>
            <a:ext cx="9497683" cy="317222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1271ABD-D3A8-436B-A1C9-C1EE51667C7B}"/>
              </a:ext>
            </a:extLst>
          </p:cNvPr>
          <p:cNvSpPr txBox="1"/>
          <p:nvPr/>
        </p:nvSpPr>
        <p:spPr>
          <a:xfrm>
            <a:off x="2309567" y="925480"/>
            <a:ext cx="8314441" cy="10156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es-ES" sz="6000" b="1" i="1" dirty="0">
                <a:solidFill>
                  <a:srgbClr val="619428"/>
                </a:solidFill>
                <a:latin typeface="+mj-lt"/>
              </a:rPr>
              <a:t>MUCHAS GRACIAS</a:t>
            </a:r>
            <a:endParaRPr lang="es-CO" sz="6000" b="1" i="1" dirty="0">
              <a:solidFill>
                <a:srgbClr val="61942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125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4142410-5AF9-46D2-A33C-8B9F6F89B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1273443"/>
              </p:ext>
            </p:extLst>
          </p:nvPr>
        </p:nvGraphicFramePr>
        <p:xfrm>
          <a:off x="2032000" y="130069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868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FF7D7BA-EBEB-483B-B01A-D5BFF49CE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927273" cy="1122218"/>
          </a:xfrm>
        </p:spPr>
        <p:txBody>
          <a:bodyPr>
            <a:normAutofit/>
          </a:bodyPr>
          <a:lstStyle/>
          <a:p>
            <a:r>
              <a:rPr lang="es-CO" sz="2400" dirty="0">
                <a:latin typeface="+mj-lt"/>
              </a:rPr>
              <a:t>ANÁLISIS DEL CONTEXTO  2020 - 2023</a:t>
            </a:r>
          </a:p>
        </p:txBody>
      </p:sp>
      <p:graphicFrame>
        <p:nvGraphicFramePr>
          <p:cNvPr id="7" name="Marcador de contenido 3">
            <a:extLst>
              <a:ext uri="{FF2B5EF4-FFF2-40B4-BE49-F238E27FC236}">
                <a16:creationId xmlns:a16="http://schemas.microsoft.com/office/drawing/2014/main" id="{9ACD0B62-0C70-430E-9326-B76335F8C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953670"/>
              </p:ext>
            </p:extLst>
          </p:nvPr>
        </p:nvGraphicFramePr>
        <p:xfrm>
          <a:off x="1057276" y="1419225"/>
          <a:ext cx="10915650" cy="5153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03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5 FUERZAS DE LA COMPETITIVIDAD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0CA71265-2468-4E32-B5CC-7BCF44762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9052602"/>
              </p:ext>
            </p:extLst>
          </p:nvPr>
        </p:nvGraphicFramePr>
        <p:xfrm>
          <a:off x="1148081" y="1594453"/>
          <a:ext cx="10637520" cy="5189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089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5 FUERZAS DE LA COMPETITIVIDAD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9A3C922-A760-47BC-9351-AE8C32234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4736" y="2068908"/>
            <a:ext cx="5181600" cy="4504612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s-ES" sz="2000" b="1" dirty="0">
                <a:latin typeface="+mj-lt"/>
              </a:rPr>
              <a:t>BANCA PRIVADA DE PRIMER PISO: </a:t>
            </a:r>
          </a:p>
          <a:p>
            <a:pPr marL="0" lvl="1" indent="0">
              <a:buNone/>
            </a:pPr>
            <a:endParaRPr lang="es-ES" sz="2000" b="1" dirty="0">
              <a:latin typeface="+mj-lt"/>
            </a:endParaRPr>
          </a:p>
          <a:p>
            <a:pPr marL="0" lvl="1" indent="0" algn="just">
              <a:buNone/>
            </a:pPr>
            <a:r>
              <a:rPr lang="es-ES" sz="2000" dirty="0">
                <a:latin typeface="+mj-lt"/>
              </a:rPr>
              <a:t>El sistema financiero colombiano es reconocido por la solidez de sus entidades, altamente regulado y de difícil acceso.</a:t>
            </a:r>
          </a:p>
          <a:p>
            <a:pPr marL="0" lvl="1" indent="0" algn="just">
              <a:buNone/>
            </a:pPr>
            <a:endParaRPr lang="es-ES" sz="2000" i="1" dirty="0">
              <a:latin typeface="+mj-lt"/>
            </a:endParaRPr>
          </a:p>
          <a:p>
            <a:pPr marL="0" lvl="1" indent="0" algn="just">
              <a:buNone/>
            </a:pPr>
            <a:r>
              <a:rPr lang="es-ES_tradnl" sz="2000" i="1" dirty="0">
                <a:latin typeface="+mj-lt"/>
              </a:rPr>
              <a:t>En la actualidad existe la amenaza de ingreso de nuevos Bancos y Organizaciones que se están transformando en entidades financieras. Pichincha, Itaú, Financiera </a:t>
            </a:r>
            <a:r>
              <a:rPr lang="es-ES_tradnl" sz="2000" i="1" dirty="0" err="1">
                <a:latin typeface="+mj-lt"/>
              </a:rPr>
              <a:t>Coomultrasan</a:t>
            </a:r>
            <a:r>
              <a:rPr lang="es-ES_tradnl" sz="2000" i="1" dirty="0">
                <a:latin typeface="+mj-lt"/>
              </a:rPr>
              <a:t>.</a:t>
            </a:r>
          </a:p>
          <a:p>
            <a:pPr marL="0" lvl="1" indent="0">
              <a:buNone/>
            </a:pPr>
            <a:endParaRPr lang="es-ES_tradnl" sz="2000" i="1" dirty="0">
              <a:latin typeface="+mj-lt"/>
            </a:endParaRPr>
          </a:p>
          <a:p>
            <a:pPr marL="0" lvl="1" indent="0">
              <a:buNone/>
            </a:pPr>
            <a:endParaRPr lang="es-ES_tradnl" sz="2000" i="1" dirty="0">
              <a:latin typeface="+mj-lt"/>
            </a:endParaRPr>
          </a:p>
          <a:p>
            <a:pPr marL="0" indent="0">
              <a:buNone/>
            </a:pPr>
            <a:endParaRPr lang="es-ES" sz="2000" dirty="0">
              <a:latin typeface="+mj-lt"/>
            </a:endParaRPr>
          </a:p>
          <a:p>
            <a:pPr marL="0" indent="0">
              <a:buNone/>
            </a:pPr>
            <a:endParaRPr lang="es-CO" sz="2000" dirty="0">
              <a:latin typeface="+mj-lt"/>
            </a:endParaRPr>
          </a:p>
        </p:txBody>
      </p:sp>
      <p:sp>
        <p:nvSpPr>
          <p:cNvPr id="8" name="Marcador de contenido 4">
            <a:extLst>
              <a:ext uri="{FF2B5EF4-FFF2-40B4-BE49-F238E27FC236}">
                <a16:creationId xmlns:a16="http://schemas.microsoft.com/office/drawing/2014/main" id="{5EE95F1B-0F06-4747-8315-8F3327B2DE5E}"/>
              </a:ext>
            </a:extLst>
          </p:cNvPr>
          <p:cNvSpPr txBox="1">
            <a:spLocks/>
          </p:cNvSpPr>
          <p:nvPr/>
        </p:nvSpPr>
        <p:spPr>
          <a:xfrm>
            <a:off x="6168736" y="2068908"/>
            <a:ext cx="5181600" cy="4504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s-ES" sz="2000" b="1" dirty="0">
                <a:latin typeface="+mj-lt"/>
              </a:rPr>
              <a:t>FINANCIERAS (MICRO FINANCIERAS, COOPERATIVAS / PEQUEÑOS COMPETIDORES): </a:t>
            </a:r>
          </a:p>
          <a:p>
            <a:pPr algn="just"/>
            <a:r>
              <a:rPr lang="es-ES" sz="2000" dirty="0">
                <a:latin typeface="+mj-lt"/>
              </a:rPr>
              <a:t>Con barreras muy bajas de acceso, dedicadas a ofrecer microcréditos para: </a:t>
            </a:r>
          </a:p>
          <a:p>
            <a:pPr algn="just">
              <a:buFont typeface="Arial"/>
              <a:buChar char="•"/>
            </a:pPr>
            <a:r>
              <a:rPr lang="es-ES" sz="2000" dirty="0">
                <a:latin typeface="+mj-lt"/>
              </a:rPr>
              <a:t>Pequeña empresa y microempresa (MIPYMES)</a:t>
            </a:r>
          </a:p>
          <a:p>
            <a:pPr algn="just">
              <a:buFont typeface="Arial"/>
              <a:buChar char="•"/>
            </a:pPr>
            <a:r>
              <a:rPr lang="es-ES" sz="2000" dirty="0">
                <a:latin typeface="+mj-lt"/>
              </a:rPr>
              <a:t>Apalancamiento de la educación (Fomento a la educación)</a:t>
            </a:r>
          </a:p>
          <a:p>
            <a:pPr algn="just"/>
            <a:endParaRPr lang="es-ES" sz="2000" dirty="0">
              <a:latin typeface="+mj-lt"/>
            </a:endParaRPr>
          </a:p>
          <a:p>
            <a:pPr algn="just"/>
            <a:r>
              <a:rPr lang="es-ES" sz="2000" i="1" dirty="0">
                <a:latin typeface="+mj-lt"/>
              </a:rPr>
              <a:t>Competidores directos, ya que IDESAN dentro de su línea de estratégica de negocio identifica los mismos productos con los que entran a operar las micro financieras.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AD260B6-4FEF-48C0-9E51-AA1AD0854BF6}"/>
              </a:ext>
            </a:extLst>
          </p:cNvPr>
          <p:cNvSpPr txBox="1"/>
          <p:nvPr/>
        </p:nvSpPr>
        <p:spPr>
          <a:xfrm>
            <a:off x="142240" y="1421773"/>
            <a:ext cx="1178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BARRERAS DE ENTRADA AL SISTEMA FINANCIERO </a:t>
            </a:r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IMPACTO MEDIO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744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5 FUERZAS DE LA COMPETITIVIDAD</a:t>
            </a:r>
          </a:p>
        </p:txBody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id="{E42FA5F5-230E-4460-AA4B-1B50031D86A7}"/>
              </a:ext>
            </a:extLst>
          </p:cNvPr>
          <p:cNvSpPr txBox="1">
            <a:spLocks/>
          </p:cNvSpPr>
          <p:nvPr/>
        </p:nvSpPr>
        <p:spPr>
          <a:xfrm>
            <a:off x="838200" y="1527770"/>
            <a:ext cx="105156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/>
              <a:t>PRODUCTOS SUSTITUTOS – IMPACTO ALTO</a:t>
            </a:r>
            <a:endParaRPr lang="es-CO" dirty="0"/>
          </a:p>
        </p:txBody>
      </p:sp>
      <p:sp>
        <p:nvSpPr>
          <p:cNvPr id="11" name="Marcador de contenido 4">
            <a:extLst>
              <a:ext uri="{FF2B5EF4-FFF2-40B4-BE49-F238E27FC236}">
                <a16:creationId xmlns:a16="http://schemas.microsoft.com/office/drawing/2014/main" id="{6731A430-D3D2-4002-8063-A93F3B2D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600" y="2395450"/>
            <a:ext cx="5181600" cy="39139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000" dirty="0">
                <a:latin typeface="+mj-lt"/>
              </a:rPr>
              <a:t>1. El crecimiento de las </a:t>
            </a:r>
            <a:r>
              <a:rPr lang="es-ES" sz="2000" u="sng" dirty="0">
                <a:latin typeface="+mj-lt"/>
              </a:rPr>
              <a:t>MICRO FINANCIERAS </a:t>
            </a:r>
            <a:r>
              <a:rPr lang="es-ES" sz="2000" dirty="0">
                <a:latin typeface="+mj-lt"/>
              </a:rPr>
              <a:t>dedicadas a ofrecer productos rápidos y fáciles tanto a personas naturales y como jurídicas. (Educativos y Fortalecimiento a </a:t>
            </a:r>
            <a:r>
              <a:rPr lang="es-ES" sz="2000" dirty="0" err="1">
                <a:latin typeface="+mj-lt"/>
              </a:rPr>
              <a:t>MIPyME</a:t>
            </a:r>
            <a:r>
              <a:rPr lang="es-ES" sz="2000" dirty="0">
                <a:latin typeface="+mj-lt"/>
              </a:rPr>
              <a:t>)</a:t>
            </a:r>
          </a:p>
        </p:txBody>
      </p:sp>
      <p:sp>
        <p:nvSpPr>
          <p:cNvPr id="12" name="Marcador de contenido 5">
            <a:extLst>
              <a:ext uri="{FF2B5EF4-FFF2-40B4-BE49-F238E27FC236}">
                <a16:creationId xmlns:a16="http://schemas.microsoft.com/office/drawing/2014/main" id="{6546C086-1B8A-4E4C-A86F-3D183CE67E45}"/>
              </a:ext>
            </a:extLst>
          </p:cNvPr>
          <p:cNvSpPr txBox="1">
            <a:spLocks/>
          </p:cNvSpPr>
          <p:nvPr/>
        </p:nvSpPr>
        <p:spPr>
          <a:xfrm>
            <a:off x="6451600" y="2395450"/>
            <a:ext cx="5181600" cy="3913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sz="2000" dirty="0">
                <a:latin typeface="+mj-lt"/>
              </a:rPr>
              <a:t>2. La </a:t>
            </a:r>
            <a:r>
              <a:rPr lang="es-ES" sz="2000" u="sng" dirty="0">
                <a:latin typeface="+mj-lt"/>
              </a:rPr>
              <a:t>BANCA PRIVADA</a:t>
            </a:r>
            <a:r>
              <a:rPr lang="es-ES" sz="2000" dirty="0">
                <a:latin typeface="+mj-lt"/>
              </a:rPr>
              <a:t> ha iniciado estrategias comerciales agresivas encaminadas a la captación de los excedentes de liquidez de los Entes Territoriales y sus Descentralizados.</a:t>
            </a:r>
          </a:p>
          <a:p>
            <a:pPr algn="just">
              <a:lnSpc>
                <a:spcPct val="150000"/>
              </a:lnSpc>
            </a:pPr>
            <a:r>
              <a:rPr lang="es-CO" sz="2000" dirty="0">
                <a:latin typeface="+mj-lt"/>
              </a:rPr>
              <a:t>Adicionalmente el desmonte de los excedentes de liquidez afectan el capital de trabajo de la organización y le abre la posibilidad a la banca privada y otros INFIS.</a:t>
            </a:r>
          </a:p>
          <a:p>
            <a:pPr algn="just">
              <a:lnSpc>
                <a:spcPct val="150000"/>
              </a:lnSpc>
            </a:pPr>
            <a:endParaRPr lang="es-CO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547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D3D0A-CB01-4517-B1C4-AF61759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99564" cy="1136073"/>
          </a:xfrm>
        </p:spPr>
        <p:txBody>
          <a:bodyPr anchor="ctr">
            <a:normAutofit/>
          </a:bodyPr>
          <a:lstStyle/>
          <a:p>
            <a:r>
              <a:rPr lang="es-CO" sz="2400" dirty="0">
                <a:latin typeface="+mj-lt"/>
              </a:rPr>
              <a:t>5 FUERZAS DE LA COMPETITIVIDAD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367ED6CB-AD08-482D-A9CD-45C9B50D5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9850"/>
            <a:ext cx="10515600" cy="367241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000" dirty="0">
                <a:latin typeface="+mj-lt"/>
              </a:rPr>
              <a:t>A pesar que la competencia: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s-ES" sz="2000" i="1" dirty="0">
                <a:latin typeface="+mj-lt"/>
              </a:rPr>
              <a:t>Banca Privada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s-ES" sz="2000" i="1" dirty="0">
                <a:latin typeface="+mj-lt"/>
              </a:rPr>
              <a:t>Cooperativas</a:t>
            </a:r>
          </a:p>
          <a:p>
            <a:pPr algn="just">
              <a:lnSpc>
                <a:spcPct val="150000"/>
              </a:lnSpc>
              <a:buFont typeface="Arial"/>
              <a:buChar char="•"/>
            </a:pPr>
            <a:r>
              <a:rPr lang="es-ES" sz="2000" i="1" dirty="0">
                <a:latin typeface="+mj-lt"/>
              </a:rPr>
              <a:t>Financieras (Micro financieras)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000" dirty="0">
                <a:latin typeface="+mj-lt"/>
              </a:rPr>
              <a:t>Se dirigen a los mismos tipos de clientes y ofrecen servicios parecidos, el IDESAN debe acogerse a las disposiciones del Ministerio de Hacienda a la vigilancia de la Superintendencia Financiera de Colombia para poder acceder a los excedentes de liquidez de los entes territoriales como una de las fuentes de ingreso para apalancar la operación del Instituto.</a:t>
            </a: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9474336C-51EE-41ED-8190-9F79C4AA0268}"/>
              </a:ext>
            </a:extLst>
          </p:cNvPr>
          <p:cNvSpPr txBox="1">
            <a:spLocks/>
          </p:cNvSpPr>
          <p:nvPr/>
        </p:nvSpPr>
        <p:spPr>
          <a:xfrm>
            <a:off x="970722" y="1713389"/>
            <a:ext cx="1051560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i="0" dirty="0">
                <a:solidFill>
                  <a:schemeClr val="tx1"/>
                </a:solidFill>
                <a:ea typeface="+mn-ea"/>
                <a:cs typeface="+mn-cs"/>
              </a:rPr>
              <a:t>PODER DE NEGOCIACION DE LOS COMPRADORES – ALTO IMPACTO</a:t>
            </a:r>
          </a:p>
        </p:txBody>
      </p:sp>
    </p:spTree>
    <p:extLst>
      <p:ext uri="{BB962C8B-B14F-4D97-AF65-F5344CB8AC3E}">
        <p14:creationId xmlns:p14="http://schemas.microsoft.com/office/powerpoint/2010/main" val="539198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idesan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-PP-IDESAN-2020.potx" id="{FE95AED5-6A33-4265-8809-51C305672488}" vid="{FD116835-91BE-4811-86DA-6EE5856567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plantilla-PP-IDESAN-2020</Template>
  <TotalTime>150</TotalTime>
  <Words>2100</Words>
  <Application>Microsoft Office PowerPoint</Application>
  <PresentationFormat>Panorámica</PresentationFormat>
  <Paragraphs>277</Paragraphs>
  <Slides>36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Bradley Hand ITC</vt:lpstr>
      <vt:lpstr>Calibri</vt:lpstr>
      <vt:lpstr>Calibri Light</vt:lpstr>
      <vt:lpstr>Verdana</vt:lpstr>
      <vt:lpstr>Tema idesan</vt:lpstr>
      <vt:lpstr>Presentación de PowerPoint</vt:lpstr>
      <vt:lpstr>DIMENSION : DIRECCIONAMIENTO  ESTRATEGICO Y PLANEACION </vt:lpstr>
      <vt:lpstr>ANÁLISIS DEL CONTEXTO IDESAN 2020</vt:lpstr>
      <vt:lpstr>Presentación de PowerPoint</vt:lpstr>
      <vt:lpstr>ANÁLISIS DEL CONTEXTO  2020 - 2023</vt:lpstr>
      <vt:lpstr>5 FUERZAS DE LA COMPETITIVIDAD</vt:lpstr>
      <vt:lpstr>5 FUERZAS DE LA COMPETITIVIDAD</vt:lpstr>
      <vt:lpstr>5 FUERZAS DE LA COMPETITIVIDAD</vt:lpstr>
      <vt:lpstr>5 FUERZAS DE LA COMPETITIVIDAD</vt:lpstr>
      <vt:lpstr>ANALISIS DEL CONTEXTO EXTERNO</vt:lpstr>
      <vt:lpstr>ANALISIS DEL CONTEXTO EXTERNO</vt:lpstr>
      <vt:lpstr>ANALISIS DEL CONTEXTO EXTERNO</vt:lpstr>
      <vt:lpstr>ANALISIS DEL CONTEXTO EXTERNO</vt:lpstr>
      <vt:lpstr>ANALISIS DEL CONTEXTO EXTERNO</vt:lpstr>
      <vt:lpstr>ANALISIS DEL CONTEXTO EXTERNO</vt:lpstr>
      <vt:lpstr>ANALISIS DEL CONTEXTO EXTERNO</vt:lpstr>
      <vt:lpstr>ANALISIS DEL CONTEXTO INTERNO</vt:lpstr>
      <vt:lpstr>ANALISIS DEL CONTEXTO INTERNO</vt:lpstr>
      <vt:lpstr>ANALISIS DEL CONTEXTO INTERNO</vt:lpstr>
      <vt:lpstr>ANALISIS DEL CONTEXTO INTERNO</vt:lpstr>
      <vt:lpstr>ANALISIS DEL CONTEXTO INTERNO</vt:lpstr>
      <vt:lpstr>ANALISIS DEL CONTEXTO INTERNO</vt:lpstr>
      <vt:lpstr>ANALISIS DEL CONTEXTO INTERNO</vt:lpstr>
      <vt:lpstr>Presentación de PowerPoint</vt:lpstr>
      <vt:lpstr>PLAN ESTRATÉGICO  2020 - 2023</vt:lpstr>
      <vt:lpstr>LOS RETOS DEL CUATRIENIO</vt:lpstr>
      <vt:lpstr>Presentación de PowerPoint</vt:lpstr>
      <vt:lpstr>LOS RETOS DEL CUATRIENIO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TATO</dc:creator>
  <cp:lastModifiedBy>Sistemas Idesan</cp:lastModifiedBy>
  <cp:revision>59</cp:revision>
  <dcterms:created xsi:type="dcterms:W3CDTF">2020-06-10T17:36:09Z</dcterms:created>
  <dcterms:modified xsi:type="dcterms:W3CDTF">2023-06-27T18:15:29Z</dcterms:modified>
</cp:coreProperties>
</file>